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0.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13" r:id="rId5"/>
    <p:sldMasterId id="2147483836" r:id="rId6"/>
    <p:sldMasterId id="2147483859" r:id="rId7"/>
    <p:sldMasterId id="2147483882" r:id="rId8"/>
    <p:sldMasterId id="2147483904" r:id="rId9"/>
    <p:sldMasterId id="2147483911" r:id="rId10"/>
    <p:sldMasterId id="2147483933" r:id="rId11"/>
  </p:sldMasterIdLst>
  <p:notesMasterIdLst>
    <p:notesMasterId r:id="rId28"/>
  </p:notesMasterIdLst>
  <p:handoutMasterIdLst>
    <p:handoutMasterId r:id="rId29"/>
  </p:handoutMasterIdLst>
  <p:sldIdLst>
    <p:sldId id="585" r:id="rId12"/>
    <p:sldId id="538" r:id="rId13"/>
    <p:sldId id="549" r:id="rId14"/>
    <p:sldId id="580" r:id="rId15"/>
    <p:sldId id="586" r:id="rId16"/>
    <p:sldId id="584" r:id="rId17"/>
    <p:sldId id="556" r:id="rId18"/>
    <p:sldId id="428" r:id="rId19"/>
    <p:sldId id="587" r:id="rId20"/>
    <p:sldId id="583" r:id="rId21"/>
    <p:sldId id="588" r:id="rId22"/>
    <p:sldId id="582" r:id="rId23"/>
    <p:sldId id="589" r:id="rId24"/>
    <p:sldId id="590" r:id="rId25"/>
    <p:sldId id="579" r:id="rId26"/>
    <p:sldId id="557" r:id="rId2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85"/>
            <p14:sldId id="538"/>
            <p14:sldId id="549"/>
            <p14:sldId id="580"/>
            <p14:sldId id="586"/>
          </p14:sldIdLst>
        </p14:section>
        <p14:section name="Section Opener options" id="{D3773CD4-779B-43AF-9FBD-7EF941CCFCD7}">
          <p14:sldIdLst>
            <p14:sldId id="584"/>
          </p14:sldIdLst>
        </p14:section>
        <p14:section name="Content slides" id="{0C749B40-D26C-4827-815A-EF0EDBB1F1D9}">
          <p14:sldIdLst>
            <p14:sldId id="556"/>
            <p14:sldId id="428"/>
            <p14:sldId id="587"/>
            <p14:sldId id="583"/>
            <p14:sldId id="588"/>
            <p14:sldId id="582"/>
            <p14:sldId id="589"/>
            <p14:sldId id="590"/>
            <p14:sldId id="57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E616"/>
    <a:srgbClr val="C7FF17"/>
    <a:srgbClr val="2B0A3D"/>
    <a:srgbClr val="0070AD"/>
    <a:srgbClr val="E6E7E7"/>
    <a:srgbClr val="12ABDB"/>
    <a:srgbClr val="300B48"/>
    <a:srgbClr val="D9D9D9"/>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6215" autoAdjust="0"/>
  </p:normalViewPr>
  <p:slideViewPr>
    <p:cSldViewPr>
      <p:cViewPr varScale="1">
        <p:scale>
          <a:sx n="72" d="100"/>
          <a:sy n="72" d="100"/>
        </p:scale>
        <p:origin x="5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1554"/>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259148-D419-440D-85A5-A8E077E0268A}" type="doc">
      <dgm:prSet loTypeId="urn:microsoft.com/office/officeart/2008/layout/RadialCluster" loCatId="cycle" qsTypeId="urn:microsoft.com/office/officeart/2005/8/quickstyle/3d1" qsCatId="3D" csTypeId="urn:microsoft.com/office/officeart/2005/8/colors/accent1_2" csCatId="accent1" phldr="1"/>
      <dgm:spPr/>
      <dgm:t>
        <a:bodyPr/>
        <a:lstStyle/>
        <a:p>
          <a:endParaRPr lang="en-US"/>
        </a:p>
      </dgm:t>
    </dgm:pt>
    <dgm:pt modelId="{42B80213-1967-4408-B066-4D1F46733422}">
      <dgm:prSet phldrT="[Text]"/>
      <dgm:spPr/>
      <dgm:t>
        <a:bodyPr/>
        <a:lstStyle/>
        <a:p>
          <a:r>
            <a:rPr lang="en-US" b="1" dirty="0" smtClean="0">
              <a:latin typeface="Arial" panose="020B0604020202020204" pitchFamily="34" charset="0"/>
              <a:cs typeface="Arial" panose="020B0604020202020204" pitchFamily="34" charset="0"/>
            </a:rPr>
            <a:t>Managing Cart</a:t>
          </a:r>
          <a:endParaRPr lang="en-US" b="1" dirty="0">
            <a:latin typeface="Arial" panose="020B0604020202020204" pitchFamily="34" charset="0"/>
            <a:cs typeface="Arial" panose="020B0604020202020204" pitchFamily="34" charset="0"/>
          </a:endParaRPr>
        </a:p>
      </dgm:t>
    </dgm:pt>
    <dgm:pt modelId="{237162F5-A574-4B7D-AA5E-EC4AE35C6250}" type="parTrans" cxnId="{51AE1AF4-7E7C-4B5D-BBC2-8B5989754AE5}">
      <dgm:prSet/>
      <dgm:spPr/>
      <dgm:t>
        <a:bodyPr/>
        <a:lstStyle/>
        <a:p>
          <a:endParaRPr lang="en-US"/>
        </a:p>
      </dgm:t>
    </dgm:pt>
    <dgm:pt modelId="{C7FC6F0B-7A37-440E-99F4-0123B05FBC4C}" type="sibTrans" cxnId="{51AE1AF4-7E7C-4B5D-BBC2-8B5989754AE5}">
      <dgm:prSet/>
      <dgm:spPr/>
      <dgm:t>
        <a:bodyPr/>
        <a:lstStyle/>
        <a:p>
          <a:endParaRPr lang="en-US"/>
        </a:p>
      </dgm:t>
    </dgm:pt>
    <dgm:pt modelId="{14222281-A6F3-4C2A-AAEF-1D89AD3439BA}">
      <dgm:prSet phldrT="[Text]"/>
      <dgm:spPr/>
      <dgm:t>
        <a:bodyPr/>
        <a:lstStyle/>
        <a:p>
          <a:r>
            <a:rPr lang="en-US" dirty="0" smtClean="0"/>
            <a:t>Cart_</a:t>
          </a:r>
          <a:endParaRPr lang="en-US" dirty="0" smtClean="0"/>
        </a:p>
        <a:p>
          <a:r>
            <a:rPr lang="en-US" dirty="0" smtClean="0"/>
            <a:t>Id</a:t>
          </a:r>
          <a:endParaRPr lang="en-US" dirty="0"/>
        </a:p>
      </dgm:t>
    </dgm:pt>
    <dgm:pt modelId="{08C6849D-5E6E-4D01-9809-A0C674D4830F}" type="parTrans" cxnId="{38749BBC-BD96-4BD1-84C6-4FE6A6E19057}">
      <dgm:prSet/>
      <dgm:spPr/>
      <dgm:t>
        <a:bodyPr/>
        <a:lstStyle/>
        <a:p>
          <a:endParaRPr lang="en-US"/>
        </a:p>
      </dgm:t>
    </dgm:pt>
    <dgm:pt modelId="{289C493A-95DD-4556-9461-CD8A8509D81D}" type="sibTrans" cxnId="{38749BBC-BD96-4BD1-84C6-4FE6A6E19057}">
      <dgm:prSet/>
      <dgm:spPr/>
      <dgm:t>
        <a:bodyPr/>
        <a:lstStyle/>
        <a:p>
          <a:endParaRPr lang="en-US"/>
        </a:p>
      </dgm:t>
    </dgm:pt>
    <dgm:pt modelId="{9E984F22-7BF5-43C3-8E68-000BFDF571DE}">
      <dgm:prSet phldrT="[Text]"/>
      <dgm:spPr/>
      <dgm:t>
        <a:bodyPr/>
        <a:lstStyle/>
        <a:p>
          <a:r>
            <a:rPr lang="en-US" dirty="0" smtClean="0"/>
            <a:t>Product_</a:t>
          </a:r>
          <a:endParaRPr lang="en-US" dirty="0" smtClean="0"/>
        </a:p>
        <a:p>
          <a:r>
            <a:rPr lang="en-US" dirty="0" smtClean="0"/>
            <a:t>Id</a:t>
          </a:r>
          <a:endParaRPr lang="en-US" dirty="0"/>
        </a:p>
      </dgm:t>
    </dgm:pt>
    <dgm:pt modelId="{D882BC65-F653-4B05-8475-152FB819C8CE}" type="parTrans" cxnId="{4B4E3B0D-DE8F-4EE9-B467-3D19588AFC88}">
      <dgm:prSet/>
      <dgm:spPr/>
      <dgm:t>
        <a:bodyPr/>
        <a:lstStyle/>
        <a:p>
          <a:endParaRPr lang="en-US"/>
        </a:p>
      </dgm:t>
    </dgm:pt>
    <dgm:pt modelId="{2A0B669B-FFA5-4707-A6A9-6732798ECD43}" type="sibTrans" cxnId="{4B4E3B0D-DE8F-4EE9-B467-3D19588AFC88}">
      <dgm:prSet/>
      <dgm:spPr/>
      <dgm:t>
        <a:bodyPr/>
        <a:lstStyle/>
        <a:p>
          <a:endParaRPr lang="en-US"/>
        </a:p>
      </dgm:t>
    </dgm:pt>
    <dgm:pt modelId="{AB60AD29-066D-42E0-BF83-C4DB7F383FDA}">
      <dgm:prSet phldrT="[Text]"/>
      <dgm:spPr/>
      <dgm:t>
        <a:bodyPr/>
        <a:lstStyle/>
        <a:p>
          <a:r>
            <a:rPr lang="en-US" dirty="0" smtClean="0"/>
            <a:t>Customer_</a:t>
          </a:r>
          <a:endParaRPr lang="en-US" dirty="0" smtClean="0"/>
        </a:p>
        <a:p>
          <a:r>
            <a:rPr lang="en-US" dirty="0" smtClean="0"/>
            <a:t>Id</a:t>
          </a:r>
          <a:endParaRPr lang="en-US" dirty="0"/>
        </a:p>
      </dgm:t>
    </dgm:pt>
    <dgm:pt modelId="{0C5C7329-872A-4911-9FFD-A04768AD2A79}" type="parTrans" cxnId="{2A8FA9D8-51C3-43EF-9461-D68F4EF0518B}">
      <dgm:prSet/>
      <dgm:spPr/>
      <dgm:t>
        <a:bodyPr/>
        <a:lstStyle/>
        <a:p>
          <a:endParaRPr lang="en-US"/>
        </a:p>
      </dgm:t>
    </dgm:pt>
    <dgm:pt modelId="{1C6C4C52-0D8E-4E8E-93B5-32CAAE90F87B}" type="sibTrans" cxnId="{2A8FA9D8-51C3-43EF-9461-D68F4EF0518B}">
      <dgm:prSet/>
      <dgm:spPr/>
      <dgm:t>
        <a:bodyPr/>
        <a:lstStyle/>
        <a:p>
          <a:endParaRPr lang="en-US"/>
        </a:p>
      </dgm:t>
    </dgm:pt>
    <dgm:pt modelId="{0F6A0F7B-F79B-44BF-AC15-0448B7692B69}" type="pres">
      <dgm:prSet presAssocID="{73259148-D419-440D-85A5-A8E077E0268A}" presName="Name0" presStyleCnt="0">
        <dgm:presLayoutVars>
          <dgm:chMax val="1"/>
          <dgm:chPref val="1"/>
          <dgm:dir/>
          <dgm:animOne val="branch"/>
          <dgm:animLvl val="lvl"/>
        </dgm:presLayoutVars>
      </dgm:prSet>
      <dgm:spPr/>
      <dgm:t>
        <a:bodyPr/>
        <a:lstStyle/>
        <a:p>
          <a:endParaRPr lang="en-US"/>
        </a:p>
      </dgm:t>
    </dgm:pt>
    <dgm:pt modelId="{89769BEA-E430-4D9F-8E4E-4AA1075A1D00}" type="pres">
      <dgm:prSet presAssocID="{42B80213-1967-4408-B066-4D1F46733422}" presName="singleCycle" presStyleCnt="0"/>
      <dgm:spPr/>
    </dgm:pt>
    <dgm:pt modelId="{377DE6CC-26A7-45B1-A2EB-046877336A24}" type="pres">
      <dgm:prSet presAssocID="{42B80213-1967-4408-B066-4D1F46733422}" presName="singleCenter" presStyleLbl="node1" presStyleIdx="0" presStyleCnt="4" custLinFactNeighborX="-567" custLinFactNeighborY="-1323">
        <dgm:presLayoutVars>
          <dgm:chMax val="7"/>
          <dgm:chPref val="7"/>
        </dgm:presLayoutVars>
      </dgm:prSet>
      <dgm:spPr/>
      <dgm:t>
        <a:bodyPr/>
        <a:lstStyle/>
        <a:p>
          <a:endParaRPr lang="en-US"/>
        </a:p>
      </dgm:t>
    </dgm:pt>
    <dgm:pt modelId="{1F1E0B26-16AA-4158-89C4-E88747154496}" type="pres">
      <dgm:prSet presAssocID="{08C6849D-5E6E-4D01-9809-A0C674D4830F}" presName="Name56" presStyleLbl="parChTrans1D2" presStyleIdx="0" presStyleCnt="3"/>
      <dgm:spPr/>
      <dgm:t>
        <a:bodyPr/>
        <a:lstStyle/>
        <a:p>
          <a:endParaRPr lang="en-US"/>
        </a:p>
      </dgm:t>
    </dgm:pt>
    <dgm:pt modelId="{F935231F-438B-45BB-A13D-9BE23EAD5E07}" type="pres">
      <dgm:prSet presAssocID="{14222281-A6F3-4C2A-AAEF-1D89AD3439BA}" presName="text0" presStyleLbl="node1" presStyleIdx="1" presStyleCnt="4" custAng="0" custRadScaleRad="89274" custRadScaleInc="149842">
        <dgm:presLayoutVars>
          <dgm:bulletEnabled val="1"/>
        </dgm:presLayoutVars>
      </dgm:prSet>
      <dgm:spPr/>
      <dgm:t>
        <a:bodyPr/>
        <a:lstStyle/>
        <a:p>
          <a:endParaRPr lang="en-US"/>
        </a:p>
      </dgm:t>
    </dgm:pt>
    <dgm:pt modelId="{DAB1D661-9280-4588-87F1-44E5C25D07EB}" type="pres">
      <dgm:prSet presAssocID="{0C5C7329-872A-4911-9FFD-A04768AD2A79}" presName="Name56" presStyleLbl="parChTrans1D2" presStyleIdx="1" presStyleCnt="3"/>
      <dgm:spPr/>
      <dgm:t>
        <a:bodyPr/>
        <a:lstStyle/>
        <a:p>
          <a:endParaRPr lang="en-US"/>
        </a:p>
      </dgm:t>
    </dgm:pt>
    <dgm:pt modelId="{F21BF539-F078-4BFC-A123-09AF8713A259}" type="pres">
      <dgm:prSet presAssocID="{AB60AD29-066D-42E0-BF83-C4DB7F383FDA}" presName="text0" presStyleLbl="node1" presStyleIdx="2" presStyleCnt="4" custRadScaleRad="84098" custRadScaleInc="288203">
        <dgm:presLayoutVars>
          <dgm:bulletEnabled val="1"/>
        </dgm:presLayoutVars>
      </dgm:prSet>
      <dgm:spPr/>
      <dgm:t>
        <a:bodyPr/>
        <a:lstStyle/>
        <a:p>
          <a:endParaRPr lang="en-US"/>
        </a:p>
      </dgm:t>
    </dgm:pt>
    <dgm:pt modelId="{68DE624D-8CDB-4071-B6A5-582C22E1A37B}" type="pres">
      <dgm:prSet presAssocID="{D882BC65-F653-4B05-8475-152FB819C8CE}" presName="Name56" presStyleLbl="parChTrans1D2" presStyleIdx="2" presStyleCnt="3"/>
      <dgm:spPr/>
      <dgm:t>
        <a:bodyPr/>
        <a:lstStyle/>
        <a:p>
          <a:endParaRPr lang="en-US"/>
        </a:p>
      </dgm:t>
    </dgm:pt>
    <dgm:pt modelId="{CD9E9596-7255-4D6B-9AE3-CC437D795247}" type="pres">
      <dgm:prSet presAssocID="{9E984F22-7BF5-43C3-8E68-000BFDF571DE}" presName="text0" presStyleLbl="node1" presStyleIdx="3" presStyleCnt="4" custRadScaleRad="77758" custRadScaleInc="20785">
        <dgm:presLayoutVars>
          <dgm:bulletEnabled val="1"/>
        </dgm:presLayoutVars>
      </dgm:prSet>
      <dgm:spPr/>
      <dgm:t>
        <a:bodyPr/>
        <a:lstStyle/>
        <a:p>
          <a:endParaRPr lang="en-US"/>
        </a:p>
      </dgm:t>
    </dgm:pt>
  </dgm:ptLst>
  <dgm:cxnLst>
    <dgm:cxn modelId="{5137D832-1898-483B-B075-3D89D4701A5A}" type="presOf" srcId="{0C5C7329-872A-4911-9FFD-A04768AD2A79}" destId="{DAB1D661-9280-4588-87F1-44E5C25D07EB}" srcOrd="0" destOrd="0" presId="urn:microsoft.com/office/officeart/2008/layout/RadialCluster"/>
    <dgm:cxn modelId="{B92BDD25-C563-43BF-B195-CCE5ABDF30B3}" type="presOf" srcId="{AB60AD29-066D-42E0-BF83-C4DB7F383FDA}" destId="{F21BF539-F078-4BFC-A123-09AF8713A259}" srcOrd="0" destOrd="0" presId="urn:microsoft.com/office/officeart/2008/layout/RadialCluster"/>
    <dgm:cxn modelId="{3C6636EB-A4C7-49AB-A352-97590B8E653B}" type="presOf" srcId="{9E984F22-7BF5-43C3-8E68-000BFDF571DE}" destId="{CD9E9596-7255-4D6B-9AE3-CC437D795247}" srcOrd="0" destOrd="0" presId="urn:microsoft.com/office/officeart/2008/layout/RadialCluster"/>
    <dgm:cxn modelId="{1D2D47FE-70E5-4985-B745-0121BEB2EE54}" type="presOf" srcId="{73259148-D419-440D-85A5-A8E077E0268A}" destId="{0F6A0F7B-F79B-44BF-AC15-0448B7692B69}" srcOrd="0" destOrd="0" presId="urn:microsoft.com/office/officeart/2008/layout/RadialCluster"/>
    <dgm:cxn modelId="{D0B2DD27-6A5E-484D-B976-C4D5CDF1FA6C}" type="presOf" srcId="{42B80213-1967-4408-B066-4D1F46733422}" destId="{377DE6CC-26A7-45B1-A2EB-046877336A24}" srcOrd="0" destOrd="0" presId="urn:microsoft.com/office/officeart/2008/layout/RadialCluster"/>
    <dgm:cxn modelId="{C4BADA79-1B4D-4F59-9DD7-77496DC59310}" type="presOf" srcId="{08C6849D-5E6E-4D01-9809-A0C674D4830F}" destId="{1F1E0B26-16AA-4158-89C4-E88747154496}" srcOrd="0" destOrd="0" presId="urn:microsoft.com/office/officeart/2008/layout/RadialCluster"/>
    <dgm:cxn modelId="{38749BBC-BD96-4BD1-84C6-4FE6A6E19057}" srcId="{42B80213-1967-4408-B066-4D1F46733422}" destId="{14222281-A6F3-4C2A-AAEF-1D89AD3439BA}" srcOrd="0" destOrd="0" parTransId="{08C6849D-5E6E-4D01-9809-A0C674D4830F}" sibTransId="{289C493A-95DD-4556-9461-CD8A8509D81D}"/>
    <dgm:cxn modelId="{51AE1AF4-7E7C-4B5D-BBC2-8B5989754AE5}" srcId="{73259148-D419-440D-85A5-A8E077E0268A}" destId="{42B80213-1967-4408-B066-4D1F46733422}" srcOrd="0" destOrd="0" parTransId="{237162F5-A574-4B7D-AA5E-EC4AE35C6250}" sibTransId="{C7FC6F0B-7A37-440E-99F4-0123B05FBC4C}"/>
    <dgm:cxn modelId="{2A8FA9D8-51C3-43EF-9461-D68F4EF0518B}" srcId="{42B80213-1967-4408-B066-4D1F46733422}" destId="{AB60AD29-066D-42E0-BF83-C4DB7F383FDA}" srcOrd="1" destOrd="0" parTransId="{0C5C7329-872A-4911-9FFD-A04768AD2A79}" sibTransId="{1C6C4C52-0D8E-4E8E-93B5-32CAAE90F87B}"/>
    <dgm:cxn modelId="{5F099F7C-6BA3-47F4-9DBE-8784C6E6104B}" type="presOf" srcId="{D882BC65-F653-4B05-8475-152FB819C8CE}" destId="{68DE624D-8CDB-4071-B6A5-582C22E1A37B}" srcOrd="0" destOrd="0" presId="urn:microsoft.com/office/officeart/2008/layout/RadialCluster"/>
    <dgm:cxn modelId="{8E238F17-0C8F-4873-9D3E-27F724211A2D}" type="presOf" srcId="{14222281-A6F3-4C2A-AAEF-1D89AD3439BA}" destId="{F935231F-438B-45BB-A13D-9BE23EAD5E07}" srcOrd="0" destOrd="0" presId="urn:microsoft.com/office/officeart/2008/layout/RadialCluster"/>
    <dgm:cxn modelId="{4B4E3B0D-DE8F-4EE9-B467-3D19588AFC88}" srcId="{42B80213-1967-4408-B066-4D1F46733422}" destId="{9E984F22-7BF5-43C3-8E68-000BFDF571DE}" srcOrd="2" destOrd="0" parTransId="{D882BC65-F653-4B05-8475-152FB819C8CE}" sibTransId="{2A0B669B-FFA5-4707-A6A9-6732798ECD43}"/>
    <dgm:cxn modelId="{DD1CC9AF-BE13-4F62-B7E1-D8B543A4CD6B}" type="presParOf" srcId="{0F6A0F7B-F79B-44BF-AC15-0448B7692B69}" destId="{89769BEA-E430-4D9F-8E4E-4AA1075A1D00}" srcOrd="0" destOrd="0" presId="urn:microsoft.com/office/officeart/2008/layout/RadialCluster"/>
    <dgm:cxn modelId="{30BEA86D-C277-4930-90F8-30314794FE81}" type="presParOf" srcId="{89769BEA-E430-4D9F-8E4E-4AA1075A1D00}" destId="{377DE6CC-26A7-45B1-A2EB-046877336A24}" srcOrd="0" destOrd="0" presId="urn:microsoft.com/office/officeart/2008/layout/RadialCluster"/>
    <dgm:cxn modelId="{895013C5-CEAE-46E7-9E2B-F11FAE5A4C32}" type="presParOf" srcId="{89769BEA-E430-4D9F-8E4E-4AA1075A1D00}" destId="{1F1E0B26-16AA-4158-89C4-E88747154496}" srcOrd="1" destOrd="0" presId="urn:microsoft.com/office/officeart/2008/layout/RadialCluster"/>
    <dgm:cxn modelId="{7A2377CA-3B1B-46A8-BA8A-8B6E258D9221}" type="presParOf" srcId="{89769BEA-E430-4D9F-8E4E-4AA1075A1D00}" destId="{F935231F-438B-45BB-A13D-9BE23EAD5E07}" srcOrd="2" destOrd="0" presId="urn:microsoft.com/office/officeart/2008/layout/RadialCluster"/>
    <dgm:cxn modelId="{450938C8-D1BA-47B9-BBF0-B757BC99CA71}" type="presParOf" srcId="{89769BEA-E430-4D9F-8E4E-4AA1075A1D00}" destId="{DAB1D661-9280-4588-87F1-44E5C25D07EB}" srcOrd="3" destOrd="0" presId="urn:microsoft.com/office/officeart/2008/layout/RadialCluster"/>
    <dgm:cxn modelId="{A6929C63-C062-46CC-8AB4-EE4471904BFF}" type="presParOf" srcId="{89769BEA-E430-4D9F-8E4E-4AA1075A1D00}" destId="{F21BF539-F078-4BFC-A123-09AF8713A259}" srcOrd="4" destOrd="0" presId="urn:microsoft.com/office/officeart/2008/layout/RadialCluster"/>
    <dgm:cxn modelId="{AB08CB58-D311-4698-8714-E741372657B9}" type="presParOf" srcId="{89769BEA-E430-4D9F-8E4E-4AA1075A1D00}" destId="{68DE624D-8CDB-4071-B6A5-582C22E1A37B}" srcOrd="5" destOrd="0" presId="urn:microsoft.com/office/officeart/2008/layout/RadialCluster"/>
    <dgm:cxn modelId="{0F2A97B8-E680-45FB-AF7F-67A2223752D5}" type="presParOf" srcId="{89769BEA-E430-4D9F-8E4E-4AA1075A1D00}" destId="{CD9E9596-7255-4D6B-9AE3-CC437D795247}"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DE6CC-26A7-45B1-A2EB-046877336A24}">
      <dsp:nvSpPr>
        <dsp:cNvPr id="0" name=""/>
        <dsp:cNvSpPr/>
      </dsp:nvSpPr>
      <dsp:spPr>
        <a:xfrm>
          <a:off x="4382576" y="1998400"/>
          <a:ext cx="1323333" cy="132333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latin typeface="Arial" panose="020B0604020202020204" pitchFamily="34" charset="0"/>
              <a:cs typeface="Arial" panose="020B0604020202020204" pitchFamily="34" charset="0"/>
            </a:rPr>
            <a:t>Managing Cart</a:t>
          </a:r>
          <a:endParaRPr lang="en-US" sz="1800" b="1" kern="1200" dirty="0">
            <a:latin typeface="Arial" panose="020B0604020202020204" pitchFamily="34" charset="0"/>
            <a:cs typeface="Arial" panose="020B0604020202020204" pitchFamily="34" charset="0"/>
          </a:endParaRPr>
        </a:p>
      </dsp:txBody>
      <dsp:txXfrm>
        <a:off x="4447176" y="2063000"/>
        <a:ext cx="1194133" cy="1194133"/>
      </dsp:txXfrm>
    </dsp:sp>
    <dsp:sp modelId="{1F1E0B26-16AA-4158-89C4-E88747154496}">
      <dsp:nvSpPr>
        <dsp:cNvPr id="0" name=""/>
        <dsp:cNvSpPr/>
      </dsp:nvSpPr>
      <dsp:spPr>
        <a:xfrm rot="94973">
          <a:off x="5705769" y="2688482"/>
          <a:ext cx="733511" cy="0"/>
        </a:xfrm>
        <a:custGeom>
          <a:avLst/>
          <a:gdLst/>
          <a:ahLst/>
          <a:cxnLst/>
          <a:rect l="0" t="0" r="0" b="0"/>
          <a:pathLst>
            <a:path>
              <a:moveTo>
                <a:pt x="0" y="0"/>
              </a:moveTo>
              <a:lnTo>
                <a:pt x="733511"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935231F-438B-45BB-A13D-9BE23EAD5E07}">
      <dsp:nvSpPr>
        <dsp:cNvPr id="0" name=""/>
        <dsp:cNvSpPr/>
      </dsp:nvSpPr>
      <dsp:spPr>
        <a:xfrm>
          <a:off x="6439141" y="2267547"/>
          <a:ext cx="886633" cy="88663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lvl="0" algn="ctr" defTabSz="844550">
            <a:lnSpc>
              <a:spcPct val="90000"/>
            </a:lnSpc>
            <a:spcBef>
              <a:spcPct val="0"/>
            </a:spcBef>
            <a:spcAft>
              <a:spcPct val="35000"/>
            </a:spcAft>
          </a:pPr>
          <a:r>
            <a:rPr lang="en-US" sz="1900" kern="1200" dirty="0" smtClean="0"/>
            <a:t>Cart_</a:t>
          </a:r>
          <a:endParaRPr lang="en-US" sz="1900" kern="1200" dirty="0" smtClean="0"/>
        </a:p>
        <a:p>
          <a:pPr lvl="0" algn="ctr" defTabSz="844550">
            <a:lnSpc>
              <a:spcPct val="90000"/>
            </a:lnSpc>
            <a:spcBef>
              <a:spcPct val="0"/>
            </a:spcBef>
            <a:spcAft>
              <a:spcPct val="35000"/>
            </a:spcAft>
          </a:pPr>
          <a:r>
            <a:rPr lang="en-US" sz="1900" kern="1200" dirty="0" smtClean="0"/>
            <a:t>Id</a:t>
          </a:r>
          <a:endParaRPr lang="en-US" sz="1900" kern="1200" dirty="0"/>
        </a:p>
      </dsp:txBody>
      <dsp:txXfrm>
        <a:off x="6482423" y="2310829"/>
        <a:ext cx="800069" cy="800069"/>
      </dsp:txXfrm>
    </dsp:sp>
    <dsp:sp modelId="{DAB1D661-9280-4588-87F1-44E5C25D07EB}">
      <dsp:nvSpPr>
        <dsp:cNvPr id="0" name=""/>
        <dsp:cNvSpPr/>
      </dsp:nvSpPr>
      <dsp:spPr>
        <a:xfrm rot="12091693">
          <a:off x="3918960" y="2310914"/>
          <a:ext cx="480371" cy="0"/>
        </a:xfrm>
        <a:custGeom>
          <a:avLst/>
          <a:gdLst/>
          <a:ahLst/>
          <a:cxnLst/>
          <a:rect l="0" t="0" r="0" b="0"/>
          <a:pathLst>
            <a:path>
              <a:moveTo>
                <a:pt x="0" y="0"/>
              </a:moveTo>
              <a:lnTo>
                <a:pt x="480371"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21BF539-F078-4BFC-A123-09AF8713A259}">
      <dsp:nvSpPr>
        <dsp:cNvPr id="0" name=""/>
        <dsp:cNvSpPr/>
      </dsp:nvSpPr>
      <dsp:spPr>
        <a:xfrm>
          <a:off x="3049083" y="1604580"/>
          <a:ext cx="886633" cy="88663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444500">
            <a:lnSpc>
              <a:spcPct val="90000"/>
            </a:lnSpc>
            <a:spcBef>
              <a:spcPct val="0"/>
            </a:spcBef>
            <a:spcAft>
              <a:spcPct val="35000"/>
            </a:spcAft>
          </a:pPr>
          <a:r>
            <a:rPr lang="en-US" sz="1000" kern="1200" dirty="0" smtClean="0"/>
            <a:t>Customer_</a:t>
          </a:r>
          <a:endParaRPr lang="en-US" sz="1000" kern="1200" dirty="0" smtClean="0"/>
        </a:p>
        <a:p>
          <a:pPr lvl="0" algn="ctr" defTabSz="444500">
            <a:lnSpc>
              <a:spcPct val="90000"/>
            </a:lnSpc>
            <a:spcBef>
              <a:spcPct val="0"/>
            </a:spcBef>
            <a:spcAft>
              <a:spcPct val="35000"/>
            </a:spcAft>
          </a:pPr>
          <a:r>
            <a:rPr lang="en-US" sz="1000" kern="1200" dirty="0" smtClean="0"/>
            <a:t>Id</a:t>
          </a:r>
          <a:endParaRPr lang="en-US" sz="1000" kern="1200" dirty="0"/>
        </a:p>
      </dsp:txBody>
      <dsp:txXfrm>
        <a:off x="3092365" y="1647862"/>
        <a:ext cx="800069" cy="800069"/>
      </dsp:txXfrm>
    </dsp:sp>
    <dsp:sp modelId="{68DE624D-8CDB-4071-B6A5-582C22E1A37B}">
      <dsp:nvSpPr>
        <dsp:cNvPr id="0" name=""/>
        <dsp:cNvSpPr/>
      </dsp:nvSpPr>
      <dsp:spPr>
        <a:xfrm rot="9621203">
          <a:off x="3991288" y="2964034"/>
          <a:ext cx="403018" cy="0"/>
        </a:xfrm>
        <a:custGeom>
          <a:avLst/>
          <a:gdLst/>
          <a:ahLst/>
          <a:cxnLst/>
          <a:rect l="0" t="0" r="0" b="0"/>
          <a:pathLst>
            <a:path>
              <a:moveTo>
                <a:pt x="0" y="0"/>
              </a:moveTo>
              <a:lnTo>
                <a:pt x="403018"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D9E9596-7255-4D6B-9AE3-CC437D795247}">
      <dsp:nvSpPr>
        <dsp:cNvPr id="0" name=""/>
        <dsp:cNvSpPr/>
      </dsp:nvSpPr>
      <dsp:spPr>
        <a:xfrm>
          <a:off x="3116386" y="2746733"/>
          <a:ext cx="886633" cy="88663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577850">
            <a:lnSpc>
              <a:spcPct val="90000"/>
            </a:lnSpc>
            <a:spcBef>
              <a:spcPct val="0"/>
            </a:spcBef>
            <a:spcAft>
              <a:spcPct val="35000"/>
            </a:spcAft>
          </a:pPr>
          <a:r>
            <a:rPr lang="en-US" sz="1300" kern="1200" dirty="0" smtClean="0"/>
            <a:t>Product_</a:t>
          </a:r>
          <a:endParaRPr lang="en-US" sz="1300" kern="1200" dirty="0" smtClean="0"/>
        </a:p>
        <a:p>
          <a:pPr lvl="0" algn="ctr" defTabSz="577850">
            <a:lnSpc>
              <a:spcPct val="90000"/>
            </a:lnSpc>
            <a:spcBef>
              <a:spcPct val="0"/>
            </a:spcBef>
            <a:spcAft>
              <a:spcPct val="35000"/>
            </a:spcAft>
          </a:pPr>
          <a:r>
            <a:rPr lang="en-US" sz="1300" kern="1200" dirty="0" smtClean="0"/>
            <a:t>Id</a:t>
          </a:r>
          <a:endParaRPr lang="en-US" sz="1300" kern="1200" dirty="0"/>
        </a:p>
      </dsp:txBody>
      <dsp:txXfrm>
        <a:off x="3159668" y="2790015"/>
        <a:ext cx="800069" cy="80006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6</a:t>
            </a:fld>
            <a:endParaRPr lang="pt-BR">
              <a:solidFill>
                <a:prstClr val="black"/>
              </a:solidFill>
            </a:endParaRPr>
          </a:p>
        </p:txBody>
      </p:sp>
    </p:spTree>
    <p:extLst>
      <p:ext uri="{BB962C8B-B14F-4D97-AF65-F5344CB8AC3E}">
        <p14:creationId xmlns:p14="http://schemas.microsoft.com/office/powerpoint/2010/main" val="3349500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10</a:t>
            </a:fld>
            <a:endParaRPr lang="pt-BR">
              <a:solidFill>
                <a:prstClr val="black"/>
              </a:solidFill>
            </a:endParaRPr>
          </a:p>
        </p:txBody>
      </p:sp>
    </p:spTree>
    <p:extLst>
      <p:ext uri="{BB962C8B-B14F-4D97-AF65-F5344CB8AC3E}">
        <p14:creationId xmlns:p14="http://schemas.microsoft.com/office/powerpoint/2010/main" val="821510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7.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1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9.png"/><Relationship Id="rId1" Type="http://schemas.openxmlformats.org/officeDocument/2006/relationships/slideMaster" Target="../slideMasters/slideMaster9.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10.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hyperlink" Target="https://www.capgemini.com/optimize-your-business-and-it-operations" TargetMode="External"/></Relationships>
</file>

<file path=ppt/slideLayouts/_rels/slideLayout1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10.xml"/><Relationship Id="rId4" Type="http://schemas.openxmlformats.org/officeDocument/2006/relationships/hyperlink" Target="https://www.capgemini.com/optimize-your-business-and-it-operations" TargetMode="External"/></Relationships>
</file>

<file path=ppt/slideLayouts/_rels/slideLayout1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hyperlink" Target="https://www.capgemini.com/optimize-your-business-and-it-operations" TargetMode="External"/></Relationships>
</file>

<file path=ppt/slideLayouts/_rels/slideLayout1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1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1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11.xml"/><Relationship Id="rId4" Type="http://schemas.openxmlformats.org/officeDocument/2006/relationships/hyperlink" Target="https://www.capgemini.com/optimize-your-business-and-it-operations" TargetMode="External"/></Relationships>
</file>

<file path=ppt/slideLayouts/_rels/slideLayout1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11.xml"/><Relationship Id="rId4" Type="http://schemas.openxmlformats.org/officeDocument/2006/relationships/hyperlink" Target="https://www.capgemini.com/optimize-your-business-and-it-operations" TargetMode="External"/></Relationships>
</file>

<file path=ppt/slideLayouts/_rels/slideLayout1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11.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1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8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7581411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6730129"/>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394382815"/>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034403"/>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972931459"/>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42621212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942946854"/>
      </p:ext>
    </p:extLst>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30517255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194112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999898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111926266"/>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9952842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556038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1136409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2265007547"/>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97204884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138808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8390970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847253513"/>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272388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277861319"/>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18708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3904002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303135"/>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833023746"/>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783888"/>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975862076"/>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87544197"/>
      </p:ext>
    </p:extLst>
  </p:cSld>
  <p:clrMapOvr>
    <a:masterClrMapping/>
  </p:clrMapOvr>
  <p:extLst mod="1">
    <p:ext uri="{DCECCB84-F9BA-43D5-87BE-67443E8EF086}">
      <p15:sldGuideLst xmlns:p15="http://schemas.microsoft.com/office/powerpoint/2012/main">
        <p15:guide id="4294967295" pos="721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9926730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3054011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3155723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159589140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1733631223"/>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4634">
          <p15:clr>
            <a:srgbClr val="FBAE40"/>
          </p15:clr>
        </p15:guide>
        <p15:guide id="4294967295" pos="7219">
          <p15:clr>
            <a:srgbClr val="FBAE40"/>
          </p15:clr>
        </p15:guide>
        <p15:guide id="4294967295" orient="horz" pos="2614">
          <p15:clr>
            <a:srgbClr val="FBAE40"/>
          </p15:clr>
        </p15:guide>
        <p15:guide id="4294967295" orient="horz" pos="3203">
          <p15:clr>
            <a:srgbClr val="FBAE40"/>
          </p15:clr>
        </p15:guide>
        <p15:guide id="4294967295" orient="horz" pos="3952">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96528458"/>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42123954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8490454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2546000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703147419"/>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68540083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4431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424771562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2829351889"/>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1623917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4300935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3434953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260570365"/>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31962247"/>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83767461"/>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9694309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578907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8040421"/>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2791950"/>
      </p:ext>
    </p:extLst>
  </p:cSld>
  <p:clrMapOvr>
    <a:overrideClrMapping bg1="lt1" tx1="dk1" bg2="lt2" tx2="dk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426776"/>
      </p:ext>
    </p:extLst>
  </p:cSld>
  <p:clrMapOvr>
    <a:overrideClrMapping bg1="lt1" tx1="dk1" bg2="lt2" tx2="dk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384205977"/>
      </p:ext>
    </p:extLst>
  </p:cSld>
  <p:clrMapOvr>
    <a:overrideClrMapping bg1="lt1" tx1="dk1" bg2="lt2" tx2="dk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345608759"/>
      </p:ext>
    </p:extLst>
  </p:cSld>
  <p:clrMapOvr>
    <a:overrideClrMapping bg1="lt1" tx1="dk1" bg2="lt2" tx2="dk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289532550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054634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2837428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650824933"/>
      </p:ext>
    </p:extLst>
  </p:cSld>
  <p:clrMapOvr>
    <a:overrideClrMapping bg1="lt1" tx1="dk1" bg2="lt2" tx2="dk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95448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84367281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47701036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3064304789"/>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9753808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6455052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122614302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61336803"/>
      </p:ext>
    </p:extLst>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37843316"/>
      </p:ext>
    </p:extLst>
  </p:cSld>
  <p:clrMapOvr>
    <a:overrideClrMapping bg1="lt1" tx1="dk1" bg2="lt2" tx2="dk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96524130"/>
      </p:ext>
    </p:extLst>
  </p:cSld>
  <p:clrMapOvr>
    <a:overrideClrMapping bg1="lt1" tx1="dk1" bg2="lt2" tx2="dk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58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74335774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606986021"/>
      </p:ext>
    </p:extLst>
  </p:cSld>
  <p:clrMapOvr>
    <a:overrideClrMapping bg1="lt1" tx1="dk1" bg2="lt2" tx2="dk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51010225"/>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37708"/>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4840893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4450049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4021641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1414163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801717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77408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6118322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394645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0054083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2460361182"/>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5316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93801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10261266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4141035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4255224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1557442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486767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6233977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91888794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43795365"/>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9350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6699136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5394216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959177766"/>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22165713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7748214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426341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642933067"/>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302329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8347877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55849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2183021853"/>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9301919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832380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0658030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67871260"/>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42301573"/>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950806451"/>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203530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0174787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5178650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68533646"/>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319240"/>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66190880"/>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6907068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161935711"/>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3296982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351631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7260925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40602734"/>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25810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998237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5128521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571619724"/>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0582578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209527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13150118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76080674"/>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71280659"/>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52005687"/>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63139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image" Target="../media/image4.svg"/><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image" Target="../media/image2.png"/><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image" Target="../media/image4.svg"/><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image" Target="../media/image2.png"/><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4.sv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image" Target="../media/image2.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theme" Target="../theme/theme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image" Target="../media/image4.sv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image" Target="../media/image2.png"/><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theme" Target="../theme/theme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image" Target="../media/image4.svg"/><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image" Target="../media/image2.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theme" Target="../theme/theme7.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image" Target="../media/image4.svg"/><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2.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29.xml"/><Relationship Id="rId7" Type="http://schemas.openxmlformats.org/officeDocument/2006/relationships/theme" Target="../theme/theme9.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3">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912539441"/>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3">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4111860053"/>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01585426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13225094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3416865735"/>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3">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319396339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61114959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294967295" orient="horz" pos="4065">
          <p15:clr>
            <a:srgbClr val="F26B43"/>
          </p15:clr>
        </p15:guide>
        <p15:guide id="4294967295" pos="257">
          <p15:clr>
            <a:srgbClr val="F26B43"/>
          </p15:clr>
        </p15:guide>
        <p15:guide id="4294967295" pos="7423">
          <p15:clr>
            <a:srgbClr val="F26B43"/>
          </p15:clr>
        </p15:guide>
        <p15:guide id="4294967295" orient="horz" pos="25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95600"/>
            <a:ext cx="8458200" cy="2062103"/>
          </a:xfrm>
          <a:prstGeom prst="rect">
            <a:avLst/>
          </a:prstGeom>
          <a:noFill/>
        </p:spPr>
        <p:txBody>
          <a:bodyPr wrap="square" rtlCol="0">
            <a:spAutoFit/>
          </a:bodyPr>
          <a:lstStyle/>
          <a:p>
            <a:r>
              <a:rPr lang="en-US" sz="3200" b="1" i="1" dirty="0"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Varun Maddineni</a:t>
            </a:r>
          </a:p>
          <a:p>
            <a:r>
              <a:rPr lang="en-US" sz="3200" b="1" i="1" dirty="0"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Sai </a:t>
            </a:r>
            <a:r>
              <a:rPr lang="en-US" sz="3200" b="1" i="1" dirty="0" err="1"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Deepthi</a:t>
            </a:r>
            <a:r>
              <a:rPr lang="en-US" sz="3200" b="1" i="1" dirty="0"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i="1" dirty="0" err="1"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Madhira</a:t>
            </a:r>
            <a:endParaRPr lang="en-US" sz="3200" b="1" i="1" dirty="0"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3200" b="1" i="1" dirty="0" err="1"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Manasa</a:t>
            </a:r>
            <a:r>
              <a:rPr lang="en-US" sz="3200" b="1" i="1" dirty="0"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i="1" dirty="0" err="1"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Gundaji</a:t>
            </a:r>
            <a:endParaRPr lang="en-US" sz="3200" b="1" i="1" dirty="0"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3200" b="1" i="1" dirty="0" err="1"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Aishwarya</a:t>
            </a:r>
            <a:r>
              <a:rPr lang="en-US" sz="3200" b="1" i="1" dirty="0"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(TL)</a:t>
            </a:r>
            <a:endParaRPr lang="en-US" sz="3200" b="1" i="1" dirty="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892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014492768"/>
              </p:ext>
            </p:extLst>
          </p:nvPr>
        </p:nvGraphicFramePr>
        <p:xfrm>
          <a:off x="838200" y="1600200"/>
          <a:ext cx="10134600" cy="4411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819400" y="381000"/>
            <a:ext cx="6781800" cy="461665"/>
          </a:xfrm>
          <a:prstGeom prst="rect">
            <a:avLst/>
          </a:prstGeom>
          <a:noFill/>
        </p:spPr>
        <p:txBody>
          <a:bodyPr wrap="square" rtlCol="0">
            <a:spAutoFit/>
          </a:bodyPr>
          <a:lstStyle/>
          <a:p>
            <a:r>
              <a:rPr lang="en-US" sz="2400" dirty="0" smtClean="0">
                <a:solidFill>
                  <a:srgbClr val="000000"/>
                </a:solidFill>
                <a:latin typeface="Aharoni" panose="02010803020104030203" pitchFamily="2" charset="-79"/>
                <a:cs typeface="Aharoni" panose="02010803020104030203" pitchFamily="2" charset="-79"/>
              </a:rPr>
              <a:t>         INTERACTIONS WITH OTHER TABLES  </a:t>
            </a:r>
            <a:endParaRPr lang="en-US" sz="2400" dirty="0">
              <a:solidFill>
                <a:srgbClr val="000000"/>
              </a:solidFill>
              <a:latin typeface="Aharoni" panose="02010803020104030203" pitchFamily="2" charset="-79"/>
              <a:cs typeface="Aharoni" panose="02010803020104030203" pitchFamily="2" charset="-79"/>
            </a:endParaRPr>
          </a:p>
        </p:txBody>
      </p:sp>
      <p:sp>
        <p:nvSpPr>
          <p:cNvPr id="21" name="Rounded Rectangle 20"/>
          <p:cNvSpPr/>
          <p:nvPr/>
        </p:nvSpPr>
        <p:spPr>
          <a:xfrm>
            <a:off x="8678322" y="3450166"/>
            <a:ext cx="1600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Order</a:t>
            </a:r>
            <a:endParaRPr lang="en-US" dirty="0">
              <a:solidFill>
                <a:prstClr val="white"/>
              </a:solidFill>
            </a:endParaRPr>
          </a:p>
        </p:txBody>
      </p:sp>
      <p:sp>
        <p:nvSpPr>
          <p:cNvPr id="22" name="Rounded Rectangle 21"/>
          <p:cNvSpPr/>
          <p:nvPr/>
        </p:nvSpPr>
        <p:spPr>
          <a:xfrm>
            <a:off x="8686329" y="4259241"/>
            <a:ext cx="1600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Shipping</a:t>
            </a:r>
            <a:endParaRPr lang="en-US" dirty="0">
              <a:solidFill>
                <a:prstClr val="white"/>
              </a:solidFill>
            </a:endParaRPr>
          </a:p>
        </p:txBody>
      </p:sp>
      <p:sp>
        <p:nvSpPr>
          <p:cNvPr id="24" name="Rounded Rectangle 23"/>
          <p:cNvSpPr/>
          <p:nvPr/>
        </p:nvSpPr>
        <p:spPr>
          <a:xfrm>
            <a:off x="1080011" y="3351651"/>
            <a:ext cx="1608361" cy="602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CUSTOMER</a:t>
            </a:r>
            <a:endParaRPr lang="en-US" dirty="0">
              <a:solidFill>
                <a:prstClr val="white"/>
              </a:solidFill>
            </a:endParaRPr>
          </a:p>
        </p:txBody>
      </p:sp>
      <p:sp>
        <p:nvSpPr>
          <p:cNvPr id="25" name="Rounded Rectangle 24"/>
          <p:cNvSpPr/>
          <p:nvPr/>
        </p:nvSpPr>
        <p:spPr>
          <a:xfrm>
            <a:off x="1080011" y="4425238"/>
            <a:ext cx="1645990" cy="647700"/>
          </a:xfrm>
          <a:prstGeom prst="roundRect">
            <a:avLst>
              <a:gd name="adj" fmla="val 30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MERCHANT</a:t>
            </a:r>
            <a:endParaRPr lang="en-US" dirty="0">
              <a:solidFill>
                <a:prstClr val="white"/>
              </a:solidFill>
            </a:endParaRPr>
          </a:p>
        </p:txBody>
      </p:sp>
      <p:cxnSp>
        <p:nvCxnSpPr>
          <p:cNvPr id="33" name="Straight Arrow Connector 32"/>
          <p:cNvCxnSpPr/>
          <p:nvPr/>
        </p:nvCxnSpPr>
        <p:spPr>
          <a:xfrm>
            <a:off x="2591289" y="3584599"/>
            <a:ext cx="1066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819400" y="4749088"/>
            <a:ext cx="1057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8153400" y="3932746"/>
            <a:ext cx="532929" cy="21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153400" y="4470632"/>
            <a:ext cx="554545" cy="10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819400" y="533400"/>
            <a:ext cx="5543551" cy="438494"/>
          </a:xfrm>
        </p:spPr>
        <p:txBody>
          <a:bodyPr/>
          <a:lstStyle/>
          <a:p>
            <a:pPr algn="ctr"/>
            <a:r>
              <a:rPr lang="en-US" sz="2800" b="1" i="1" dirty="0" smtClean="0">
                <a:effectLst>
                  <a:outerShdw blurRad="38100" dist="38100" dir="2700000" algn="tl">
                    <a:srgbClr val="000000">
                      <a:alpha val="43137"/>
                    </a:srgbClr>
                  </a:outerShdw>
                </a:effectLst>
              </a:rPr>
              <a:t> Tables Used</a:t>
            </a:r>
            <a:endParaRPr lang="en-US" sz="2800" b="1" i="1" dirty="0">
              <a:effectLst>
                <a:outerShdw blurRad="38100" dist="38100" dir="2700000" algn="tl">
                  <a:srgbClr val="000000">
                    <a:alpha val="43137"/>
                  </a:srgbClr>
                </a:outerShdw>
              </a:effectLst>
            </a:endParaRPr>
          </a:p>
        </p:txBody>
      </p:sp>
      <p:graphicFrame>
        <p:nvGraphicFramePr>
          <p:cNvPr id="6" name="Table 5"/>
          <p:cNvGraphicFramePr>
            <a:graphicFrameLocks noGrp="1"/>
          </p:cNvGraphicFramePr>
          <p:nvPr>
            <p:extLst/>
          </p:nvPr>
        </p:nvGraphicFramePr>
        <p:xfrm>
          <a:off x="4724400" y="1650272"/>
          <a:ext cx="2209800" cy="4357521"/>
        </p:xfrm>
        <a:graphic>
          <a:graphicData uri="http://schemas.openxmlformats.org/drawingml/2006/table">
            <a:tbl>
              <a:tblPr firstRow="1" bandRow="1">
                <a:tableStyleId>{5C22544A-7EE6-4342-B048-85BDC9FD1C3A}</a:tableStyleId>
              </a:tblPr>
              <a:tblGrid>
                <a:gridCol w="2209800"/>
              </a:tblGrid>
              <a:tr h="622503">
                <a:tc>
                  <a:txBody>
                    <a:bodyPr/>
                    <a:lstStyle/>
                    <a:p>
                      <a:r>
                        <a:rPr lang="en-US" dirty="0" smtClean="0"/>
                        <a:t>ManagingCart</a:t>
                      </a:r>
                      <a:endParaRPr lang="en-US" dirty="0"/>
                    </a:p>
                  </a:txBody>
                  <a:tcPr/>
                </a:tc>
              </a:tr>
              <a:tr h="622503">
                <a:tc>
                  <a:txBody>
                    <a:bodyPr/>
                    <a:lstStyle/>
                    <a:p>
                      <a:r>
                        <a:rPr lang="en-US" dirty="0" smtClean="0"/>
                        <a:t>cartId</a:t>
                      </a:r>
                      <a:endParaRPr lang="en-US" dirty="0"/>
                    </a:p>
                  </a:txBody>
                  <a:tcPr/>
                </a:tc>
              </a:tr>
              <a:tr h="622503">
                <a:tc>
                  <a:txBody>
                    <a:bodyPr/>
                    <a:lstStyle/>
                    <a:p>
                      <a:r>
                        <a:rPr lang="en-US" dirty="0" smtClean="0"/>
                        <a:t>quantity</a:t>
                      </a:r>
                      <a:endParaRPr lang="en-US" dirty="0"/>
                    </a:p>
                  </a:txBody>
                  <a:tcPr/>
                </a:tc>
              </a:tr>
              <a:tr h="622503">
                <a:tc>
                  <a:txBody>
                    <a:bodyPr/>
                    <a:lstStyle/>
                    <a:p>
                      <a:r>
                        <a:rPr lang="en-US" dirty="0" smtClean="0"/>
                        <a:t>status</a:t>
                      </a:r>
                      <a:endParaRPr lang="en-US" dirty="0"/>
                    </a:p>
                  </a:txBody>
                  <a:tcPr/>
                </a:tc>
              </a:tr>
              <a:tr h="622503">
                <a:tc>
                  <a:txBody>
                    <a:bodyPr/>
                    <a:lstStyle/>
                    <a:p>
                      <a:r>
                        <a:rPr lang="en-US" dirty="0" smtClean="0"/>
                        <a:t>customerId</a:t>
                      </a:r>
                      <a:endParaRPr lang="en-US" dirty="0"/>
                    </a:p>
                  </a:txBody>
                  <a:tcPr/>
                </a:tc>
              </a:tr>
              <a:tr h="622503">
                <a:tc>
                  <a:txBody>
                    <a:bodyPr/>
                    <a:lstStyle/>
                    <a:p>
                      <a:r>
                        <a:rPr lang="en-US" dirty="0" smtClean="0"/>
                        <a:t>productId</a:t>
                      </a:r>
                      <a:endParaRPr lang="en-US" dirty="0"/>
                    </a:p>
                  </a:txBody>
                  <a:tcPr/>
                </a:tc>
              </a:tr>
              <a:tr h="622503">
                <a:tc>
                  <a:txBody>
                    <a:bodyPr/>
                    <a:lstStyle/>
                    <a:p>
                      <a:r>
                        <a:rPr lang="en-US" dirty="0" smtClean="0"/>
                        <a:t>orderId</a:t>
                      </a:r>
                      <a:endParaRPr lang="en-US" dirty="0"/>
                    </a:p>
                  </a:txBody>
                  <a:tcPr/>
                </a:tc>
              </a:tr>
            </a:tbl>
          </a:graphicData>
        </a:graphic>
      </p:graphicFrame>
      <p:graphicFrame>
        <p:nvGraphicFramePr>
          <p:cNvPr id="7" name="Table 6"/>
          <p:cNvGraphicFramePr>
            <a:graphicFrameLocks noGrp="1"/>
          </p:cNvGraphicFramePr>
          <p:nvPr>
            <p:extLst/>
          </p:nvPr>
        </p:nvGraphicFramePr>
        <p:xfrm>
          <a:off x="657225" y="772160"/>
          <a:ext cx="2743200" cy="5486400"/>
        </p:xfrm>
        <a:graphic>
          <a:graphicData uri="http://schemas.openxmlformats.org/drawingml/2006/table">
            <a:tbl>
              <a:tblPr firstRow="1" bandRow="1">
                <a:tableStyleId>{5C22544A-7EE6-4342-B048-85BDC9FD1C3A}</a:tableStyleId>
              </a:tblPr>
              <a:tblGrid>
                <a:gridCol w="2743200"/>
              </a:tblGrid>
              <a:tr h="340360">
                <a:tc>
                  <a:txBody>
                    <a:bodyPr/>
                    <a:lstStyle/>
                    <a:p>
                      <a:r>
                        <a:rPr lang="en-US" dirty="0" smtClean="0"/>
                        <a:t>Inventory</a:t>
                      </a:r>
                      <a:endParaRPr lang="en-US" dirty="0"/>
                    </a:p>
                  </a:txBody>
                  <a:tcPr/>
                </a:tc>
              </a:tr>
              <a:tr h="340360">
                <a:tc>
                  <a:txBody>
                    <a:bodyPr/>
                    <a:lstStyle/>
                    <a:p>
                      <a:r>
                        <a:rPr lang="en-US" dirty="0" smtClean="0"/>
                        <a:t>productId</a:t>
                      </a:r>
                      <a:endParaRPr lang="en-US" dirty="0"/>
                    </a:p>
                  </a:txBody>
                  <a:tcPr/>
                </a:tc>
              </a:tr>
              <a:tr h="340360">
                <a:tc>
                  <a:txBody>
                    <a:bodyPr/>
                    <a:lstStyle/>
                    <a:p>
                      <a:r>
                        <a:rPr lang="en-US" dirty="0" smtClean="0"/>
                        <a:t>category</a:t>
                      </a:r>
                      <a:endParaRPr lang="en-US" dirty="0"/>
                    </a:p>
                  </a:txBody>
                  <a:tcPr/>
                </a:tc>
              </a:tr>
              <a:tr h="340360">
                <a:tc>
                  <a:txBody>
                    <a:bodyPr/>
                    <a:lstStyle/>
                    <a:p>
                      <a:r>
                        <a:rPr lang="en-US" dirty="0" smtClean="0"/>
                        <a:t>dateOfInclusion</a:t>
                      </a:r>
                      <a:endParaRPr lang="en-US" dirty="0"/>
                    </a:p>
                  </a:txBody>
                  <a:tcPr/>
                </a:tc>
              </a:tr>
              <a:tr h="340360">
                <a:tc>
                  <a:txBody>
                    <a:bodyPr/>
                    <a:lstStyle/>
                    <a:p>
                      <a:r>
                        <a:rPr lang="en-US" dirty="0" smtClean="0"/>
                        <a:t>description</a:t>
                      </a:r>
                      <a:endParaRPr lang="en-US" dirty="0"/>
                    </a:p>
                  </a:txBody>
                  <a:tcPr/>
                </a:tc>
              </a:tr>
              <a:tr h="340360">
                <a:tc>
                  <a:txBody>
                    <a:bodyPr/>
                    <a:lstStyle/>
                    <a:p>
                      <a:r>
                        <a:rPr lang="en-US" dirty="0" smtClean="0"/>
                        <a:t>expiryDate</a:t>
                      </a:r>
                      <a:endParaRPr lang="en-US" dirty="0"/>
                    </a:p>
                  </a:txBody>
                  <a:tcPr/>
                </a:tc>
              </a:tr>
              <a:tr h="340360">
                <a:tc>
                  <a:txBody>
                    <a:bodyPr/>
                    <a:lstStyle/>
                    <a:p>
                      <a:r>
                        <a:rPr lang="en-US" dirty="0" smtClean="0"/>
                        <a:t>noOfViews</a:t>
                      </a:r>
                      <a:endParaRPr lang="en-US" dirty="0"/>
                    </a:p>
                  </a:txBody>
                  <a:tcPr/>
                </a:tc>
              </a:tr>
              <a:tr h="340360">
                <a:tc>
                  <a:txBody>
                    <a:bodyPr/>
                    <a:lstStyle/>
                    <a:p>
                      <a:r>
                        <a:rPr lang="en-US" dirty="0" smtClean="0"/>
                        <a:t>Price</a:t>
                      </a:r>
                    </a:p>
                  </a:txBody>
                  <a:tcPr/>
                </a:tc>
              </a:tr>
              <a:tr h="340360">
                <a:tc>
                  <a:txBody>
                    <a:bodyPr/>
                    <a:lstStyle/>
                    <a:p>
                      <a:r>
                        <a:rPr lang="en-US" dirty="0" smtClean="0"/>
                        <a:t>productName</a:t>
                      </a:r>
                    </a:p>
                  </a:txBody>
                  <a:tcPr/>
                </a:tc>
              </a:tr>
              <a:tr h="340360">
                <a:tc>
                  <a:txBody>
                    <a:bodyPr/>
                    <a:lstStyle/>
                    <a:p>
                      <a:r>
                        <a:rPr lang="en-US" dirty="0" smtClean="0"/>
                        <a:t>quantity</a:t>
                      </a:r>
                    </a:p>
                  </a:txBody>
                  <a:tcPr/>
                </a:tc>
              </a:tr>
              <a:tr h="340360">
                <a:tc>
                  <a:txBody>
                    <a:bodyPr/>
                    <a:lstStyle/>
                    <a:p>
                      <a:r>
                        <a:rPr lang="en-US" dirty="0" smtClean="0"/>
                        <a:t>brandId</a:t>
                      </a:r>
                    </a:p>
                  </a:txBody>
                  <a:tcPr/>
                </a:tc>
              </a:tr>
              <a:tr h="340360">
                <a:tc>
                  <a:txBody>
                    <a:bodyPr/>
                    <a:lstStyle/>
                    <a:p>
                      <a:r>
                        <a:rPr lang="en-US" dirty="0" smtClean="0"/>
                        <a:t>couponId</a:t>
                      </a:r>
                    </a:p>
                  </a:txBody>
                  <a:tcPr/>
                </a:tc>
              </a:tr>
              <a:tr h="340360">
                <a:tc>
                  <a:txBody>
                    <a:bodyPr/>
                    <a:lstStyle/>
                    <a:p>
                      <a:r>
                        <a:rPr lang="en-US" dirty="0" smtClean="0"/>
                        <a:t>discountId</a:t>
                      </a:r>
                    </a:p>
                  </a:txBody>
                  <a:tcPr/>
                </a:tc>
              </a:tr>
              <a:tr h="340360">
                <a:tc>
                  <a:txBody>
                    <a:bodyPr/>
                    <a:lstStyle/>
                    <a:p>
                      <a:r>
                        <a:rPr lang="en-US" dirty="0" smtClean="0"/>
                        <a:t>invoiceProductId</a:t>
                      </a:r>
                    </a:p>
                  </a:txBody>
                  <a:tcPr/>
                </a:tc>
              </a:tr>
              <a:tr h="340360">
                <a:tc>
                  <a:txBody>
                    <a:bodyPr/>
                    <a:lstStyle/>
                    <a:p>
                      <a:r>
                        <a:rPr lang="en-US" dirty="0" smtClean="0"/>
                        <a:t>merchantId</a:t>
                      </a:r>
                    </a:p>
                  </a:txBody>
                  <a:tcPr/>
                </a:tc>
              </a:tr>
            </a:tbl>
          </a:graphicData>
        </a:graphic>
      </p:graphicFrame>
      <p:cxnSp>
        <p:nvCxnSpPr>
          <p:cNvPr id="11" name="Straight Connector 10"/>
          <p:cNvCxnSpPr/>
          <p:nvPr/>
        </p:nvCxnSpPr>
        <p:spPr>
          <a:xfrm>
            <a:off x="2895600" y="2057400"/>
            <a:ext cx="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Table 7"/>
          <p:cNvGraphicFramePr>
            <a:graphicFrameLocks noGrp="1"/>
          </p:cNvGraphicFramePr>
          <p:nvPr>
            <p:extLst/>
          </p:nvPr>
        </p:nvGraphicFramePr>
        <p:xfrm>
          <a:off x="7924800" y="195888"/>
          <a:ext cx="2743200" cy="6556543"/>
        </p:xfrm>
        <a:graphic>
          <a:graphicData uri="http://schemas.openxmlformats.org/drawingml/2006/table">
            <a:tbl>
              <a:tblPr firstRow="1" bandRow="1">
                <a:tableStyleId>{5C22544A-7EE6-4342-B048-85BDC9FD1C3A}</a:tableStyleId>
              </a:tblPr>
              <a:tblGrid>
                <a:gridCol w="2743200"/>
              </a:tblGrid>
              <a:tr h="385679">
                <a:tc>
                  <a:txBody>
                    <a:bodyPr/>
                    <a:lstStyle/>
                    <a:p>
                      <a:r>
                        <a:rPr lang="en-US" dirty="0" smtClean="0"/>
                        <a:t>Customer</a:t>
                      </a:r>
                      <a:endParaRPr lang="en-US" dirty="0"/>
                    </a:p>
                  </a:txBody>
                  <a:tcPr/>
                </a:tc>
              </a:tr>
              <a:tr h="385679">
                <a:tc>
                  <a:txBody>
                    <a:bodyPr/>
                    <a:lstStyle/>
                    <a:p>
                      <a:r>
                        <a:rPr lang="en-US" dirty="0" err="1" smtClean="0"/>
                        <a:t>customerId</a:t>
                      </a:r>
                      <a:endParaRPr lang="en-US" dirty="0"/>
                    </a:p>
                  </a:txBody>
                  <a:tcPr/>
                </a:tc>
              </a:tr>
              <a:tr h="385679">
                <a:tc>
                  <a:txBody>
                    <a:bodyPr/>
                    <a:lstStyle/>
                    <a:p>
                      <a:r>
                        <a:rPr lang="en-US" dirty="0" err="1" smtClean="0"/>
                        <a:t>customerName</a:t>
                      </a:r>
                      <a:endParaRPr lang="en-US" dirty="0"/>
                    </a:p>
                  </a:txBody>
                  <a:tcPr/>
                </a:tc>
              </a:tr>
              <a:tr h="385679">
                <a:tc>
                  <a:txBody>
                    <a:bodyPr/>
                    <a:lstStyle/>
                    <a:p>
                      <a:r>
                        <a:rPr lang="en-US" dirty="0" err="1" smtClean="0"/>
                        <a:t>phoneNumber</a:t>
                      </a:r>
                      <a:endParaRPr lang="en-US" dirty="0"/>
                    </a:p>
                  </a:txBody>
                  <a:tcPr/>
                </a:tc>
              </a:tr>
              <a:tr h="385679">
                <a:tc>
                  <a:txBody>
                    <a:bodyPr/>
                    <a:lstStyle/>
                    <a:p>
                      <a:r>
                        <a:rPr lang="en-US" dirty="0" err="1" smtClean="0"/>
                        <a:t>emailId</a:t>
                      </a:r>
                      <a:endParaRPr lang="en-US" dirty="0"/>
                    </a:p>
                  </a:txBody>
                  <a:tcPr/>
                </a:tc>
              </a:tr>
              <a:tr h="385679">
                <a:tc>
                  <a:txBody>
                    <a:bodyPr/>
                    <a:lstStyle/>
                    <a:p>
                      <a:r>
                        <a:rPr lang="en-US" dirty="0" err="1" smtClean="0"/>
                        <a:t>dateOfBirth</a:t>
                      </a:r>
                      <a:endParaRPr lang="en-US" dirty="0"/>
                    </a:p>
                  </a:txBody>
                  <a:tcPr/>
                </a:tc>
              </a:tr>
              <a:tr h="385679">
                <a:tc>
                  <a:txBody>
                    <a:bodyPr/>
                    <a:lstStyle/>
                    <a:p>
                      <a:r>
                        <a:rPr lang="en-US" dirty="0" smtClean="0"/>
                        <a:t>password</a:t>
                      </a:r>
                      <a:endParaRPr lang="en-US" dirty="0"/>
                    </a:p>
                  </a:txBody>
                  <a:tcPr/>
                </a:tc>
              </a:tr>
              <a:tr h="385679">
                <a:tc>
                  <a:txBody>
                    <a:bodyPr/>
                    <a:lstStyle/>
                    <a:p>
                      <a:r>
                        <a:rPr lang="en-US" dirty="0" err="1" smtClean="0"/>
                        <a:t>addressId</a:t>
                      </a:r>
                      <a:endParaRPr lang="en-US" dirty="0" smtClean="0"/>
                    </a:p>
                  </a:txBody>
                  <a:tcPr/>
                </a:tc>
              </a:tr>
              <a:tr h="385679">
                <a:tc>
                  <a:txBody>
                    <a:bodyPr/>
                    <a:lstStyle/>
                    <a:p>
                      <a:r>
                        <a:rPr lang="en-US" dirty="0" err="1" smtClean="0"/>
                        <a:t>lastLogin</a:t>
                      </a:r>
                      <a:endParaRPr lang="en-US" dirty="0" smtClean="0"/>
                    </a:p>
                  </a:txBody>
                  <a:tcPr/>
                </a:tc>
              </a:tr>
              <a:tr h="385679">
                <a:tc>
                  <a:txBody>
                    <a:bodyPr/>
                    <a:lstStyle/>
                    <a:p>
                      <a:r>
                        <a:rPr lang="en-US" dirty="0" err="1" smtClean="0"/>
                        <a:t>isActive</a:t>
                      </a:r>
                      <a:endParaRPr lang="en-US" dirty="0" smtClean="0"/>
                    </a:p>
                  </a:txBody>
                  <a:tcPr/>
                </a:tc>
              </a:tr>
              <a:tr h="385679">
                <a:tc>
                  <a:txBody>
                    <a:bodyPr/>
                    <a:lstStyle/>
                    <a:p>
                      <a:r>
                        <a:rPr lang="en-US" dirty="0" err="1" smtClean="0"/>
                        <a:t>shippingId</a:t>
                      </a:r>
                      <a:endParaRPr lang="en-US" dirty="0" smtClean="0"/>
                    </a:p>
                  </a:txBody>
                  <a:tcPr/>
                </a:tc>
              </a:tr>
              <a:tr h="385679">
                <a:tc>
                  <a:txBody>
                    <a:bodyPr/>
                    <a:lstStyle/>
                    <a:p>
                      <a:r>
                        <a:rPr lang="en-US" dirty="0" err="1" smtClean="0"/>
                        <a:t>bankId</a:t>
                      </a:r>
                      <a:endParaRPr lang="en-US" dirty="0" smtClean="0"/>
                    </a:p>
                  </a:txBody>
                  <a:tcPr/>
                </a:tc>
              </a:tr>
              <a:tr h="385679">
                <a:tc>
                  <a:txBody>
                    <a:bodyPr/>
                    <a:lstStyle/>
                    <a:p>
                      <a:r>
                        <a:rPr lang="en-US" dirty="0" err="1" smtClean="0"/>
                        <a:t>cartId</a:t>
                      </a:r>
                      <a:endParaRPr lang="en-US" dirty="0" smtClean="0"/>
                    </a:p>
                  </a:txBody>
                  <a:tcPr/>
                </a:tc>
              </a:tr>
              <a:tr h="385679">
                <a:tc>
                  <a:txBody>
                    <a:bodyPr/>
                    <a:lstStyle/>
                    <a:p>
                      <a:r>
                        <a:rPr lang="en-US" dirty="0" err="1" smtClean="0"/>
                        <a:t>feedBackId</a:t>
                      </a:r>
                      <a:endParaRPr lang="en-US" dirty="0" smtClean="0"/>
                    </a:p>
                  </a:txBody>
                  <a:tcPr/>
                </a:tc>
              </a:tr>
              <a:tr h="385679">
                <a:tc>
                  <a:txBody>
                    <a:bodyPr/>
                    <a:lstStyle/>
                    <a:p>
                      <a:r>
                        <a:rPr lang="en-US" dirty="0" err="1" smtClean="0"/>
                        <a:t>returnOrdersId</a:t>
                      </a:r>
                      <a:endParaRPr lang="en-US" dirty="0" smtClean="0"/>
                    </a:p>
                  </a:txBody>
                  <a:tcPr/>
                </a:tc>
              </a:tr>
              <a:tr h="385679">
                <a:tc>
                  <a:txBody>
                    <a:bodyPr/>
                    <a:lstStyle/>
                    <a:p>
                      <a:r>
                        <a:rPr lang="en-US" dirty="0" err="1" smtClean="0"/>
                        <a:t>wishListId</a:t>
                      </a:r>
                      <a:endParaRPr lang="en-US" dirty="0" smtClean="0"/>
                    </a:p>
                  </a:txBody>
                  <a:tcPr/>
                </a:tc>
              </a:tr>
              <a:tr h="385679">
                <a:tc>
                  <a:txBody>
                    <a:bodyPr/>
                    <a:lstStyle/>
                    <a:p>
                      <a:r>
                        <a:rPr lang="en-US" dirty="0" err="1" smtClean="0"/>
                        <a:t>invoiceId</a:t>
                      </a:r>
                      <a:endParaRPr lang="en-US" dirty="0" smtClean="0"/>
                    </a:p>
                  </a:txBody>
                  <a:tcPr/>
                </a:tc>
              </a:tr>
            </a:tbl>
          </a:graphicData>
        </a:graphic>
      </p:graphicFrame>
    </p:spTree>
    <p:extLst>
      <p:ext uri="{BB962C8B-B14F-4D97-AF65-F5344CB8AC3E}">
        <p14:creationId xmlns:p14="http://schemas.microsoft.com/office/powerpoint/2010/main" val="145238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032000" y="1828800"/>
          <a:ext cx="8128000" cy="2743200"/>
        </p:xfrm>
        <a:graphic>
          <a:graphicData uri="http://schemas.openxmlformats.org/drawingml/2006/table">
            <a:tbl>
              <a:tblPr firstRow="1" bandRow="1">
                <a:tableStyleId>{5C22544A-7EE6-4342-B048-85BDC9FD1C3A}</a:tableStyleId>
              </a:tblPr>
              <a:tblGrid>
                <a:gridCol w="2032000"/>
                <a:gridCol w="2032000"/>
                <a:gridCol w="2032000"/>
                <a:gridCol w="2032000"/>
              </a:tblGrid>
              <a:tr h="316986">
                <a:tc>
                  <a:txBody>
                    <a:bodyPr/>
                    <a:lstStyle/>
                    <a:p>
                      <a:r>
                        <a:rPr lang="en-US" dirty="0" err="1" smtClean="0"/>
                        <a:t>Column_name</a:t>
                      </a:r>
                      <a:endParaRPr lang="en-US" dirty="0"/>
                    </a:p>
                  </a:txBody>
                  <a:tcPr/>
                </a:tc>
                <a:tc>
                  <a:txBody>
                    <a:bodyPr/>
                    <a:lstStyle/>
                    <a:p>
                      <a:r>
                        <a:rPr lang="en-US" dirty="0" err="1" smtClean="0"/>
                        <a:t>Datatype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16986">
                <a:tc>
                  <a:txBody>
                    <a:bodyPr/>
                    <a:lstStyle/>
                    <a:p>
                      <a:r>
                        <a:rPr lang="en-US" dirty="0" err="1" smtClean="0"/>
                        <a:t>Cart_id</a:t>
                      </a:r>
                      <a:endParaRPr lang="en-US" dirty="0"/>
                    </a:p>
                  </a:txBody>
                  <a:tcPr/>
                </a:tc>
                <a:tc>
                  <a:txBody>
                    <a:bodyPr/>
                    <a:lstStyle/>
                    <a:p>
                      <a:r>
                        <a:rPr lang="en-US" dirty="0" err="1" smtClean="0"/>
                        <a:t>int</a:t>
                      </a:r>
                      <a:endParaRPr lang="en-US" dirty="0"/>
                    </a:p>
                  </a:txBody>
                  <a:tcPr/>
                </a:tc>
                <a:tc>
                  <a:txBody>
                    <a:bodyPr/>
                    <a:lstStyle/>
                    <a:p>
                      <a:r>
                        <a:rPr lang="en-US" dirty="0" smtClean="0"/>
                        <a:t>Primary key</a:t>
                      </a:r>
                      <a:endParaRPr lang="en-US" dirty="0"/>
                    </a:p>
                  </a:txBody>
                  <a:tcPr/>
                </a:tc>
                <a:tc>
                  <a:txBody>
                    <a:bodyPr/>
                    <a:lstStyle/>
                    <a:p>
                      <a:endParaRPr lang="en-US" dirty="0"/>
                    </a:p>
                  </a:txBody>
                  <a:tcPr/>
                </a:tc>
              </a:tr>
              <a:tr h="547127">
                <a:tc>
                  <a:txBody>
                    <a:bodyPr/>
                    <a:lstStyle/>
                    <a:p>
                      <a:r>
                        <a:rPr lang="en-US" dirty="0" err="1" smtClean="0"/>
                        <a:t>Customer_id</a:t>
                      </a:r>
                      <a:endParaRPr lang="en-US" dirty="0"/>
                    </a:p>
                  </a:txBody>
                  <a:tcPr/>
                </a:tc>
                <a:tc>
                  <a:txBody>
                    <a:bodyPr/>
                    <a:lstStyle/>
                    <a:p>
                      <a:r>
                        <a:rPr lang="en-US" dirty="0" err="1" smtClean="0"/>
                        <a:t>int</a:t>
                      </a:r>
                      <a:endParaRPr lang="en-US" dirty="0"/>
                    </a:p>
                  </a:txBody>
                  <a:tcPr/>
                </a:tc>
                <a:tc>
                  <a:txBody>
                    <a:bodyPr/>
                    <a:lstStyle/>
                    <a:p>
                      <a:r>
                        <a:rPr lang="en-US" dirty="0" smtClean="0"/>
                        <a:t>Foreign</a:t>
                      </a:r>
                      <a:r>
                        <a:rPr lang="en-US" baseline="0" dirty="0" smtClean="0"/>
                        <a:t> key</a:t>
                      </a:r>
                      <a:endParaRPr lang="en-US" dirty="0"/>
                    </a:p>
                  </a:txBody>
                  <a:tcPr/>
                </a:tc>
                <a:tc>
                  <a:txBody>
                    <a:bodyPr/>
                    <a:lstStyle/>
                    <a:p>
                      <a:r>
                        <a:rPr lang="en-US" dirty="0" smtClean="0"/>
                        <a:t>Fetch customer details</a:t>
                      </a:r>
                      <a:endParaRPr lang="en-US" dirty="0"/>
                    </a:p>
                  </a:txBody>
                  <a:tcPr/>
                </a:tc>
              </a:tr>
              <a:tr h="547127">
                <a:tc>
                  <a:txBody>
                    <a:bodyPr/>
                    <a:lstStyle/>
                    <a:p>
                      <a:r>
                        <a:rPr lang="en-US" dirty="0" err="1" smtClean="0"/>
                        <a:t>Inventory_id</a:t>
                      </a:r>
                      <a:endParaRPr lang="en-US" dirty="0"/>
                    </a:p>
                  </a:txBody>
                  <a:tcPr/>
                </a:tc>
                <a:tc>
                  <a:txBody>
                    <a:bodyPr/>
                    <a:lstStyle/>
                    <a:p>
                      <a:r>
                        <a:rPr lang="en-US" dirty="0" err="1" smtClean="0"/>
                        <a:t>Int</a:t>
                      </a:r>
                      <a:endParaRPr lang="en-US" dirty="0"/>
                    </a:p>
                  </a:txBody>
                  <a:tcPr/>
                </a:tc>
                <a:tc>
                  <a:txBody>
                    <a:bodyPr/>
                    <a:lstStyle/>
                    <a:p>
                      <a:r>
                        <a:rPr lang="en-US" dirty="0" smtClean="0"/>
                        <a:t>Foreign</a:t>
                      </a:r>
                      <a:r>
                        <a:rPr lang="en-US" baseline="0" dirty="0" smtClean="0"/>
                        <a:t> key</a:t>
                      </a:r>
                      <a:endParaRPr lang="en-US" dirty="0"/>
                    </a:p>
                  </a:txBody>
                  <a:tcPr/>
                </a:tc>
                <a:tc>
                  <a:txBody>
                    <a:bodyPr/>
                    <a:lstStyle/>
                    <a:p>
                      <a:r>
                        <a:rPr lang="en-US" dirty="0" smtClean="0"/>
                        <a:t>Fetch product details</a:t>
                      </a:r>
                      <a:endParaRPr lang="en-US" dirty="0"/>
                    </a:p>
                  </a:txBody>
                  <a:tcPr/>
                </a:tc>
              </a:tr>
              <a:tr h="316986">
                <a:tc>
                  <a:txBody>
                    <a:bodyPr/>
                    <a:lstStyle/>
                    <a:p>
                      <a:r>
                        <a:rPr lang="en-US" dirty="0" err="1" smtClean="0"/>
                        <a:t>Product_Qty</a:t>
                      </a:r>
                      <a:endParaRPr lang="en-US" dirty="0"/>
                    </a:p>
                  </a:txBody>
                  <a:tcPr/>
                </a:tc>
                <a:tc>
                  <a:txBody>
                    <a:bodyPr/>
                    <a:lstStyle/>
                    <a:p>
                      <a:r>
                        <a:rPr lang="en-US" dirty="0" err="1" smtClean="0"/>
                        <a:t>Int</a:t>
                      </a:r>
                      <a:r>
                        <a:rPr lang="en-US" dirty="0" smtClean="0"/>
                        <a:t> </a:t>
                      </a:r>
                      <a:endParaRPr lang="en-US" dirty="0"/>
                    </a:p>
                  </a:txBody>
                  <a:tcPr/>
                </a:tc>
                <a:tc>
                  <a:txBody>
                    <a:bodyPr/>
                    <a:lstStyle/>
                    <a:p>
                      <a:endParaRPr lang="en-US" dirty="0"/>
                    </a:p>
                  </a:txBody>
                  <a:tcPr/>
                </a:tc>
                <a:tc>
                  <a:txBody>
                    <a:bodyPr/>
                    <a:lstStyle/>
                    <a:p>
                      <a:endParaRPr lang="en-US" dirty="0"/>
                    </a:p>
                  </a:txBody>
                  <a:tcPr/>
                </a:tc>
              </a:tr>
              <a:tr h="316986">
                <a:tc>
                  <a:txBody>
                    <a:bodyPr/>
                    <a:lstStyle/>
                    <a:p>
                      <a:r>
                        <a:rPr lang="en-US" dirty="0" smtClean="0"/>
                        <a:t>Price</a:t>
                      </a:r>
                      <a:endParaRPr lang="en-US" dirty="0"/>
                    </a:p>
                  </a:txBody>
                  <a:tcPr/>
                </a:tc>
                <a:tc>
                  <a:txBody>
                    <a:bodyPr/>
                    <a:lstStyle/>
                    <a:p>
                      <a:r>
                        <a:rPr lang="en-US" dirty="0" err="1" smtClean="0"/>
                        <a:t>Int</a:t>
                      </a:r>
                      <a:r>
                        <a:rPr lang="en-US" dirty="0" smtClean="0"/>
                        <a:t> </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2032000" y="990600"/>
            <a:ext cx="3683000" cy="369332"/>
          </a:xfrm>
          <a:prstGeom prst="rect">
            <a:avLst/>
          </a:prstGeom>
          <a:noFill/>
        </p:spPr>
        <p:txBody>
          <a:bodyPr wrap="square" rtlCol="0">
            <a:spAutoFit/>
          </a:bodyPr>
          <a:lstStyle/>
          <a:p>
            <a:r>
              <a:rPr lang="en-US" dirty="0" smtClean="0">
                <a:solidFill>
                  <a:srgbClr val="000000"/>
                </a:solidFill>
              </a:rPr>
              <a:t>Table 1: Cart</a:t>
            </a:r>
            <a:endParaRPr lang="en-US" dirty="0">
              <a:solidFill>
                <a:srgbClr val="000000"/>
              </a:solidFill>
            </a:endParaRPr>
          </a:p>
        </p:txBody>
      </p:sp>
    </p:spTree>
    <p:extLst>
      <p:ext uri="{BB962C8B-B14F-4D97-AF65-F5344CB8AC3E}">
        <p14:creationId xmlns:p14="http://schemas.microsoft.com/office/powerpoint/2010/main" val="1680798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039600" cy="6322927"/>
          </a:xfrm>
          <a:prstGeom prst="rect">
            <a:avLst/>
          </a:prstGeom>
        </p:spPr>
      </p:pic>
    </p:spTree>
    <p:extLst>
      <p:ext uri="{BB962C8B-B14F-4D97-AF65-F5344CB8AC3E}">
        <p14:creationId xmlns:p14="http://schemas.microsoft.com/office/powerpoint/2010/main" val="1431552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968" y="199574"/>
            <a:ext cx="7802064" cy="6458851"/>
          </a:xfrm>
          <a:prstGeom prst="rect">
            <a:avLst/>
          </a:prstGeom>
        </p:spPr>
      </p:pic>
    </p:spTree>
    <p:extLst>
      <p:ext uri="{BB962C8B-B14F-4D97-AF65-F5344CB8AC3E}">
        <p14:creationId xmlns:p14="http://schemas.microsoft.com/office/powerpoint/2010/main" val="3158830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423089">
            <a:off x="2016625" y="763503"/>
            <a:ext cx="3484336" cy="1721321"/>
          </a:xfrm>
        </p:spPr>
        <p:txBody>
          <a:bodyPr/>
          <a:lstStyle/>
          <a:p>
            <a:r>
              <a:rPr lang="en-US" sz="6600" i="1"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Thank   You</a:t>
            </a:r>
            <a:endParaRPr lang="en-US" sz="6600" i="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6596979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normAutofit/>
          </a:bodyPr>
          <a:lstStyle/>
          <a:p>
            <a:r>
              <a:rPr lang="en-US" sz="2800" b="1" dirty="0" smtClean="0"/>
              <a:t>Java FLP Project</a:t>
            </a:r>
            <a:endParaRPr lang="en-US" sz="2800" b="1" dirty="0"/>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11"/>
          </p:nvPr>
        </p:nvSpPr>
        <p:spPr/>
        <p:txBody>
          <a:bodyPr/>
          <a:lstStyle/>
          <a:p>
            <a:pPr lvl="0"/>
            <a:r>
              <a:rPr lang="en-US" dirty="0" err="1" smtClean="0"/>
              <a:t>Capgemini</a:t>
            </a:r>
            <a:r>
              <a:rPr lang="en-US" dirty="0" smtClean="0"/>
              <a:t> MIPL</a:t>
            </a:r>
          </a:p>
          <a:p>
            <a:pPr lvl="0"/>
            <a:r>
              <a:rPr lang="en-US" dirty="0" smtClean="0"/>
              <a:t>20</a:t>
            </a:r>
            <a:r>
              <a:rPr lang="en-US" baseline="30000" dirty="0" smtClean="0"/>
              <a:t>th</a:t>
            </a:r>
            <a:r>
              <a:rPr lang="en-US" dirty="0" smtClean="0"/>
              <a:t> August, 2018</a:t>
            </a:r>
            <a:endParaRPr lang="en-US"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r>
              <a:rPr lang="en-US" sz="4000" b="1" dirty="0">
                <a:latin typeface="Estrangelo Edessa" panose="03080600000000000000" pitchFamily="66" charset="0"/>
                <a:cs typeface="Estrangelo Edessa" panose="03080600000000000000" pitchFamily="66" charset="0"/>
              </a:rPr>
              <a:t>CapStore </a:t>
            </a:r>
          </a:p>
          <a:p>
            <a:r>
              <a:rPr lang="en-US" dirty="0"/>
              <a:t>(E-Commerce Application)</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8600" y="304800"/>
            <a:ext cx="6858000" cy="6095999"/>
          </a:xfrm>
        </p:spPr>
        <p:txBody>
          <a:bodyPr/>
          <a:lstStyle/>
          <a:p>
            <a:pPr marL="285750" indent="-285750">
              <a:lnSpc>
                <a:spcPct val="100000"/>
              </a:lnSpc>
              <a:buFont typeface="Wingdings" panose="05000000000000000000" pitchFamily="2" charset="2"/>
              <a:buChar char="Ø"/>
            </a:pPr>
            <a:r>
              <a:rPr lang="en-US" dirty="0" err="1"/>
              <a:t>CapStore</a:t>
            </a:r>
            <a:r>
              <a:rPr lang="en-US" dirty="0"/>
              <a:t> is a web based e-commerce website that allows users to buy or sell products. </a:t>
            </a:r>
            <a:endParaRPr lang="en-US" dirty="0" smtClean="0"/>
          </a:p>
          <a:p>
            <a:pPr marL="285750" indent="-285750">
              <a:lnSpc>
                <a:spcPct val="100000"/>
              </a:lnSpc>
              <a:buFont typeface="Wingdings" panose="05000000000000000000" pitchFamily="2" charset="2"/>
              <a:buChar char="Ø"/>
            </a:pPr>
            <a:r>
              <a:rPr lang="en-US" dirty="0" err="1" smtClean="0"/>
              <a:t>CapStore</a:t>
            </a:r>
            <a:r>
              <a:rPr lang="en-US" dirty="0" smtClean="0"/>
              <a:t> </a:t>
            </a:r>
            <a:r>
              <a:rPr lang="en-US" dirty="0"/>
              <a:t>also allows users to sell their products, they need to register on to the website and need to be </a:t>
            </a:r>
            <a:r>
              <a:rPr lang="en-US" dirty="0" smtClean="0"/>
              <a:t>authorized </a:t>
            </a:r>
            <a:r>
              <a:rPr lang="en-US" dirty="0"/>
              <a:t>by the admin of </a:t>
            </a:r>
            <a:r>
              <a:rPr lang="en-US" dirty="0" err="1"/>
              <a:t>Capstore</a:t>
            </a:r>
            <a:r>
              <a:rPr lang="en-US" dirty="0"/>
              <a:t>. </a:t>
            </a:r>
            <a:endParaRPr lang="en-US" dirty="0" smtClean="0"/>
          </a:p>
          <a:p>
            <a:pPr marL="285750" indent="-285750">
              <a:lnSpc>
                <a:spcPct val="100000"/>
              </a:lnSpc>
              <a:buFont typeface="Wingdings" panose="05000000000000000000" pitchFamily="2" charset="2"/>
              <a:buChar char="Ø"/>
            </a:pPr>
            <a:r>
              <a:rPr lang="en-US" dirty="0" smtClean="0"/>
              <a:t>The </a:t>
            </a:r>
            <a:r>
              <a:rPr lang="en-US" dirty="0" err="1" smtClean="0"/>
              <a:t>CapStore</a:t>
            </a:r>
            <a:r>
              <a:rPr lang="en-US" dirty="0" smtClean="0"/>
              <a:t> Application performs the following</a:t>
            </a:r>
          </a:p>
          <a:p>
            <a:r>
              <a:rPr lang="en-US" sz="1400" dirty="0" smtClean="0">
                <a:solidFill>
                  <a:schemeClr val="tx1"/>
                </a:solidFill>
              </a:rPr>
              <a:t>      1</a:t>
            </a:r>
            <a:r>
              <a:rPr lang="en-US" sz="1400" dirty="0">
                <a:solidFill>
                  <a:schemeClr val="tx1"/>
                </a:solidFill>
              </a:rPr>
              <a:t>. Signup, Login or Logout </a:t>
            </a:r>
          </a:p>
          <a:p>
            <a:r>
              <a:rPr lang="en-US" sz="1400" dirty="0" smtClean="0">
                <a:solidFill>
                  <a:schemeClr val="tx1"/>
                </a:solidFill>
              </a:rPr>
              <a:t>      2</a:t>
            </a:r>
            <a:r>
              <a:rPr lang="en-US" sz="1400" dirty="0">
                <a:solidFill>
                  <a:schemeClr val="tx1"/>
                </a:solidFill>
              </a:rPr>
              <a:t>. Buy/sell products </a:t>
            </a:r>
          </a:p>
          <a:p>
            <a:r>
              <a:rPr lang="en-US" sz="1400" dirty="0" smtClean="0">
                <a:solidFill>
                  <a:schemeClr val="tx1"/>
                </a:solidFill>
              </a:rPr>
              <a:t>      3</a:t>
            </a:r>
            <a:r>
              <a:rPr lang="en-US" sz="1400" dirty="0">
                <a:solidFill>
                  <a:schemeClr val="tx1"/>
                </a:solidFill>
              </a:rPr>
              <a:t>. Give review on products and return them. </a:t>
            </a:r>
          </a:p>
          <a:p>
            <a:r>
              <a:rPr lang="en-US" sz="1400" dirty="0" smtClean="0">
                <a:solidFill>
                  <a:schemeClr val="tx1"/>
                </a:solidFill>
              </a:rPr>
              <a:t>      4</a:t>
            </a:r>
            <a:r>
              <a:rPr lang="en-US" sz="1400" dirty="0">
                <a:solidFill>
                  <a:schemeClr val="tx1"/>
                </a:solidFill>
              </a:rPr>
              <a:t>. Merchant- there can be two types of merchants, direct merchant </a:t>
            </a:r>
            <a:r>
              <a:rPr lang="en-US" sz="1400" dirty="0" smtClean="0">
                <a:solidFill>
                  <a:schemeClr val="tx1"/>
                </a:solidFill>
              </a:rPr>
              <a:t>               and </a:t>
            </a:r>
            <a:r>
              <a:rPr lang="en-US" sz="1400" dirty="0">
                <a:solidFill>
                  <a:schemeClr val="tx1"/>
                </a:solidFill>
              </a:rPr>
              <a:t>third party merchant. New merchants can be added or removed by </a:t>
            </a:r>
            <a:r>
              <a:rPr lang="en-US" sz="1400" dirty="0" smtClean="0">
                <a:solidFill>
                  <a:schemeClr val="tx1"/>
                </a:solidFill>
              </a:rPr>
              <a:t>        admin</a:t>
            </a:r>
            <a:r>
              <a:rPr lang="en-US" sz="1400" dirty="0">
                <a:solidFill>
                  <a:schemeClr val="tx1"/>
                </a:solidFill>
              </a:rPr>
              <a:t>. Merchants can add or remove products on </a:t>
            </a:r>
            <a:r>
              <a:rPr lang="en-US" sz="1400" dirty="0" err="1">
                <a:solidFill>
                  <a:schemeClr val="tx1"/>
                </a:solidFill>
              </a:rPr>
              <a:t>CapStore</a:t>
            </a:r>
            <a:r>
              <a:rPr lang="en-US" sz="1400" dirty="0">
                <a:solidFill>
                  <a:schemeClr val="tx1"/>
                </a:solidFill>
              </a:rPr>
              <a:t>. </a:t>
            </a:r>
          </a:p>
          <a:p>
            <a:r>
              <a:rPr lang="en-US" sz="1400" dirty="0" smtClean="0">
                <a:solidFill>
                  <a:schemeClr val="tx1"/>
                </a:solidFill>
              </a:rPr>
              <a:t>      5</a:t>
            </a:r>
            <a:r>
              <a:rPr lang="en-US" sz="1400" dirty="0">
                <a:solidFill>
                  <a:schemeClr val="tx1"/>
                </a:solidFill>
              </a:rPr>
              <a:t>. Items can be added into cart and removed from the cart, after the final submission an invoice will be generated. </a:t>
            </a:r>
          </a:p>
          <a:p>
            <a:r>
              <a:rPr lang="en-US" sz="1400" dirty="0" smtClean="0">
                <a:solidFill>
                  <a:schemeClr val="tx1"/>
                </a:solidFill>
              </a:rPr>
              <a:t>      6</a:t>
            </a:r>
            <a:r>
              <a:rPr lang="en-US" sz="1400" dirty="0">
                <a:solidFill>
                  <a:schemeClr val="tx1"/>
                </a:solidFill>
              </a:rPr>
              <a:t>. Customer can pay by different payment </a:t>
            </a:r>
            <a:r>
              <a:rPr lang="en-US" sz="1400" dirty="0" smtClean="0">
                <a:solidFill>
                  <a:schemeClr val="tx1"/>
                </a:solidFill>
              </a:rPr>
              <a:t>options</a:t>
            </a:r>
            <a:endParaRPr lang="en-US" sz="1400" dirty="0">
              <a:solidFill>
                <a:schemeClr val="tx1"/>
              </a:solidFill>
            </a:endParaRPr>
          </a:p>
        </p:txBody>
      </p:sp>
    </p:spTree>
    <p:extLst>
      <p:ext uri="{BB962C8B-B14F-4D97-AF65-F5344CB8AC3E}">
        <p14:creationId xmlns:p14="http://schemas.microsoft.com/office/powerpoint/2010/main" val="4234560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33"/>
          </p:nvPr>
        </p:nvSpPr>
        <p:spPr>
          <a:xfrm>
            <a:off x="279400" y="1066800"/>
            <a:ext cx="6324600" cy="1676400"/>
          </a:xfrm>
        </p:spPr>
        <p:txBody>
          <a:bodyPr/>
          <a:lstStyle/>
          <a:p>
            <a:r>
              <a:rPr lang="en-US" sz="3600" b="1" i="1" dirty="0" smtClean="0">
                <a:solidFill>
                  <a:srgbClr val="0070AD"/>
                </a:solidFill>
                <a:effectLst>
                  <a:outerShdw blurRad="38100" dist="38100" dir="2700000" algn="tl">
                    <a:srgbClr val="000000">
                      <a:alpha val="43137"/>
                    </a:srgbClr>
                  </a:outerShdw>
                </a:effectLst>
              </a:rPr>
              <a:t>Project Requirements</a:t>
            </a:r>
            <a:endParaRPr lang="en-US" sz="3600" b="1" i="1" dirty="0">
              <a:solidFill>
                <a:srgbClr val="0070AD"/>
              </a:solidFill>
              <a:effectLst>
                <a:outerShdw blurRad="38100" dist="38100" dir="2700000" algn="tl">
                  <a:srgbClr val="000000">
                    <a:alpha val="43137"/>
                  </a:srgbClr>
                </a:outerShdw>
              </a:effectLst>
            </a:endParaRPr>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4239599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0D1BC81-B0CA-49DC-9E5F-F55AA790482A}"/>
              </a:ext>
            </a:extLst>
          </p:cNvPr>
          <p:cNvSpPr>
            <a:spLocks noGrp="1"/>
          </p:cNvSpPr>
          <p:nvPr>
            <p:ph type="body" sz="quarter" idx="10"/>
          </p:nvPr>
        </p:nvSpPr>
        <p:spPr>
          <a:xfrm>
            <a:off x="407987" y="2010606"/>
            <a:ext cx="11348922" cy="4442581"/>
          </a:xfrm>
        </p:spPr>
        <p:txBody>
          <a:bodyPr/>
          <a:lstStyle/>
          <a:p>
            <a:endParaRPr lang="pt-PT" sz="2800" b="1" dirty="0" smtClean="0"/>
          </a:p>
          <a:p>
            <a:pPr marL="342900" indent="-342900">
              <a:buFont typeface="+mj-lt"/>
              <a:buAutoNum type="arabicPeriod"/>
            </a:pPr>
            <a:r>
              <a:rPr lang="pt-PT" sz="1600" dirty="0" smtClean="0"/>
              <a:t> Java 10 </a:t>
            </a:r>
          </a:p>
          <a:p>
            <a:pPr marL="342900" indent="-342900">
              <a:buFont typeface="+mj-lt"/>
              <a:buAutoNum type="arabicPeriod"/>
            </a:pPr>
            <a:r>
              <a:rPr lang="en-US" sz="1600" dirty="0" smtClean="0"/>
              <a:t> STS Version</a:t>
            </a:r>
            <a:r>
              <a:rPr lang="en-US" sz="1600" dirty="0"/>
              <a:t>: </a:t>
            </a:r>
            <a:r>
              <a:rPr lang="en-US" sz="1600" dirty="0" smtClean="0"/>
              <a:t>3.9.4.</a:t>
            </a:r>
            <a:r>
              <a:rPr lang="en-US" sz="1600" i="1" dirty="0" smtClean="0"/>
              <a:t>RELEASE</a:t>
            </a:r>
          </a:p>
          <a:p>
            <a:pPr marL="342900" indent="-342900">
              <a:buFont typeface="+mj-lt"/>
              <a:buAutoNum type="arabicPeriod"/>
            </a:pPr>
            <a:r>
              <a:rPr lang="pt-PT" sz="1600" dirty="0" smtClean="0"/>
              <a:t> MySQL  5.5 Command Line Client</a:t>
            </a:r>
          </a:p>
          <a:p>
            <a:pPr marL="342900" indent="-342900">
              <a:buFont typeface="+mj-lt"/>
              <a:buAutoNum type="arabicPeriod"/>
            </a:pPr>
            <a:r>
              <a:rPr lang="pt-PT" sz="1600" dirty="0" smtClean="0"/>
              <a:t> HTML 5</a:t>
            </a:r>
          </a:p>
          <a:p>
            <a:pPr marL="342900" indent="-342900">
              <a:buFont typeface="+mj-lt"/>
              <a:buAutoNum type="arabicPeriod"/>
            </a:pPr>
            <a:r>
              <a:rPr lang="pt-PT" sz="1600" dirty="0" smtClean="0"/>
              <a:t> CSS 3</a:t>
            </a:r>
          </a:p>
          <a:p>
            <a:pPr marL="342900" indent="-342900">
              <a:buFont typeface="+mj-lt"/>
              <a:buAutoNum type="arabicPeriod"/>
            </a:pPr>
            <a:r>
              <a:rPr lang="pt-PT" sz="1600" dirty="0" smtClean="0"/>
              <a:t> BootStrap</a:t>
            </a:r>
          </a:p>
          <a:p>
            <a:pPr marL="342900" indent="-342900">
              <a:buFont typeface="+mj-lt"/>
              <a:buAutoNum type="arabicPeriod"/>
            </a:pPr>
            <a:r>
              <a:rPr lang="pt-PT" sz="1600" dirty="0" smtClean="0"/>
              <a:t> JavaScript </a:t>
            </a:r>
          </a:p>
          <a:p>
            <a:pPr marL="342900" indent="-342900">
              <a:buFont typeface="+mj-lt"/>
              <a:buAutoNum type="arabicPeriod"/>
            </a:pPr>
            <a:r>
              <a:rPr lang="pt-PT" sz="1600" dirty="0" smtClean="0"/>
              <a:t> JSP</a:t>
            </a:r>
          </a:p>
          <a:p>
            <a:pPr marL="342900" indent="-342900">
              <a:buFont typeface="+mj-lt"/>
              <a:buAutoNum type="arabicPeriod"/>
            </a:pPr>
            <a:r>
              <a:rPr lang="pt-PT" sz="1600" dirty="0" smtClean="0"/>
              <a:t> Spring Boot (2.0.4)</a:t>
            </a:r>
          </a:p>
          <a:p>
            <a:pPr marL="342900" indent="-342900">
              <a:buFont typeface="+mj-lt"/>
              <a:buAutoNum type="arabicPeriod"/>
            </a:pPr>
            <a:r>
              <a:rPr lang="pt-PT" sz="1600" dirty="0"/>
              <a:t> </a:t>
            </a:r>
            <a:r>
              <a:rPr lang="pt-PT" sz="1600" dirty="0" smtClean="0"/>
              <a:t>Spring Rest </a:t>
            </a:r>
          </a:p>
          <a:p>
            <a:endParaRPr lang="pt-PT" sz="2800" dirty="0"/>
          </a:p>
        </p:txBody>
      </p:sp>
      <p:sp>
        <p:nvSpPr>
          <p:cNvPr id="8" name="Text Placeholder 7">
            <a:extLst>
              <a:ext uri="{FF2B5EF4-FFF2-40B4-BE49-F238E27FC236}">
                <a16:creationId xmlns:a16="http://schemas.microsoft.com/office/drawing/2014/main" xmlns="" id="{685DA84B-712F-4997-B040-EA16BEA93F9C}"/>
              </a:ext>
            </a:extLst>
          </p:cNvPr>
          <p:cNvSpPr>
            <a:spLocks noGrp="1"/>
          </p:cNvSpPr>
          <p:nvPr>
            <p:ph type="body" sz="quarter" idx="12"/>
          </p:nvPr>
        </p:nvSpPr>
        <p:spPr>
          <a:xfrm>
            <a:off x="374459" y="1232407"/>
            <a:ext cx="5543551" cy="438494"/>
          </a:xfrm>
        </p:spPr>
        <p:txBody>
          <a:bodyPr/>
          <a:lstStyle/>
          <a:p>
            <a:r>
              <a:rPr lang="pt-PT" sz="2400" b="1" dirty="0" smtClean="0"/>
              <a:t>Softwares</a:t>
            </a:r>
            <a:r>
              <a:rPr lang="pt-PT" b="1" dirty="0" smtClean="0"/>
              <a:t>:</a:t>
            </a:r>
            <a:endParaRPr lang="pt-PT" b="1" dirty="0"/>
          </a:p>
        </p:txBody>
      </p:sp>
      <p:sp>
        <p:nvSpPr>
          <p:cNvPr id="2" name="Rectangle 1"/>
          <p:cNvSpPr/>
          <p:nvPr/>
        </p:nvSpPr>
        <p:spPr>
          <a:xfrm>
            <a:off x="160338" y="1784136"/>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1585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304800" y="1200151"/>
            <a:ext cx="5638800" cy="838200"/>
          </a:xfrm>
        </p:spPr>
        <p:txBody>
          <a:bodyPr/>
          <a:lstStyle/>
          <a:p>
            <a:r>
              <a:rPr lang="en-US" sz="3600" dirty="0" smtClean="0">
                <a:solidFill>
                  <a:schemeClr val="tx2">
                    <a:lumMod val="50000"/>
                  </a:schemeClr>
                </a:solidFill>
              </a:rPr>
              <a:t>Managing </a:t>
            </a:r>
            <a:r>
              <a:rPr lang="en-US" sz="3600" dirty="0" smtClean="0">
                <a:solidFill>
                  <a:schemeClr val="tx2">
                    <a:lumMod val="50000"/>
                  </a:schemeClr>
                </a:solidFill>
              </a:rPr>
              <a:t>Cart</a:t>
            </a:r>
            <a:endParaRPr lang="en-US" sz="3600" dirty="0">
              <a:solidFill>
                <a:schemeClr val="tx2">
                  <a:lumMod val="50000"/>
                </a:schemeClr>
              </a:solidFill>
            </a:endParaRPr>
          </a:p>
        </p:txBody>
      </p:sp>
      <p:sp>
        <p:nvSpPr>
          <p:cNvPr id="24" name="Text Placeholder 23"/>
          <p:cNvSpPr>
            <a:spLocks noGrp="1"/>
          </p:cNvSpPr>
          <p:nvPr>
            <p:ph type="body" sz="quarter" idx="33"/>
          </p:nvPr>
        </p:nvSpPr>
        <p:spPr>
          <a:xfrm>
            <a:off x="152400" y="1200151"/>
            <a:ext cx="5056708" cy="2609849"/>
          </a:xfrm>
        </p:spPr>
        <p:txBody>
          <a:bodyPr/>
          <a:lstStyle/>
          <a:p>
            <a:endParaRPr lang="en-US" sz="2400" dirty="0" smtClean="0">
              <a:solidFill>
                <a:schemeClr val="accent5">
                  <a:lumMod val="50000"/>
                </a:schemeClr>
              </a:solidFill>
              <a:latin typeface="Comic Sans MS" panose="030F0702030302020204" pitchFamily="66" charset="0"/>
            </a:endParaRPr>
          </a:p>
          <a:p>
            <a:endParaRPr lang="en-US" sz="2400" dirty="0">
              <a:solidFill>
                <a:schemeClr val="accent5">
                  <a:lumMod val="50000"/>
                </a:schemeClr>
              </a:solidFill>
              <a:latin typeface="Comic Sans MS" panose="030F0702030302020204" pitchFamily="66" charset="0"/>
            </a:endParaRPr>
          </a:p>
          <a:p>
            <a:endParaRPr lang="en-US" sz="2400" dirty="0" smtClean="0">
              <a:solidFill>
                <a:schemeClr val="accent5">
                  <a:lumMod val="50000"/>
                </a:schemeClr>
              </a:solidFill>
              <a:latin typeface="Comic Sans MS" panose="030F0702030302020204" pitchFamily="66" charset="0"/>
            </a:endParaRPr>
          </a:p>
          <a:p>
            <a:endParaRPr lang="en-US" sz="3200" dirty="0" smtClean="0">
              <a:solidFill>
                <a:schemeClr val="accent2">
                  <a:lumMod val="50000"/>
                </a:schemeClr>
              </a:solidFill>
              <a:latin typeface="Comic Sans MS" panose="030F0702030302020204" pitchFamily="66" charset="0"/>
            </a:endParaRPr>
          </a:p>
          <a:p>
            <a:r>
              <a:rPr lang="en-US" sz="3200" dirty="0">
                <a:solidFill>
                  <a:schemeClr val="accent2">
                    <a:lumMod val="50000"/>
                  </a:schemeClr>
                </a:solidFill>
                <a:latin typeface="Comic Sans MS" panose="030F0702030302020204" pitchFamily="66" charset="0"/>
              </a:rPr>
              <a:t> </a:t>
            </a:r>
            <a:r>
              <a:rPr lang="en-US" sz="3200" dirty="0" smtClean="0">
                <a:solidFill>
                  <a:schemeClr val="accent2">
                    <a:lumMod val="50000"/>
                  </a:schemeClr>
                </a:solidFill>
                <a:latin typeface="Comic Sans MS" panose="030F0702030302020204" pitchFamily="66" charset="0"/>
              </a:rPr>
              <a:t>By</a:t>
            </a:r>
            <a:endParaRPr lang="en-US" sz="3200" dirty="0">
              <a:solidFill>
                <a:schemeClr val="accent2">
                  <a:lumMod val="50000"/>
                </a:schemeClr>
              </a:solidFill>
              <a:latin typeface="Comic Sans MS" panose="030F0702030302020204" pitchFamily="66" charset="0"/>
            </a:endParaRPr>
          </a:p>
          <a:p>
            <a:r>
              <a:rPr lang="en-US" sz="3200" dirty="0" smtClean="0">
                <a:solidFill>
                  <a:schemeClr val="accent2">
                    <a:lumMod val="50000"/>
                  </a:schemeClr>
                </a:solidFill>
                <a:latin typeface="Comic Sans MS" panose="030F0702030302020204" pitchFamily="66" charset="0"/>
              </a:rPr>
              <a:t> VARUN MADDINENI</a:t>
            </a:r>
          </a:p>
          <a:p>
            <a:r>
              <a:rPr lang="en-US" sz="3200" dirty="0" smtClean="0">
                <a:solidFill>
                  <a:schemeClr val="accent2">
                    <a:lumMod val="50000"/>
                  </a:schemeClr>
                </a:solidFill>
                <a:latin typeface="Comic Sans MS" panose="030F0702030302020204" pitchFamily="66" charset="0"/>
              </a:rPr>
              <a:t> 153045</a:t>
            </a:r>
            <a:endParaRPr lang="en-US" sz="3200" dirty="0" smtClean="0">
              <a:solidFill>
                <a:schemeClr val="accent2">
                  <a:lumMod val="50000"/>
                </a:schemeClr>
              </a:solidFill>
              <a:latin typeface="Comic Sans MS" panose="030F0702030302020204" pitchFamily="66" charset="0"/>
            </a:endParaRPr>
          </a:p>
          <a:p>
            <a:endParaRPr lang="en-US" sz="1800" dirty="0" smtClean="0">
              <a:solidFill>
                <a:schemeClr val="accent4">
                  <a:lumMod val="60000"/>
                  <a:lumOff val="40000"/>
                </a:schemeClr>
              </a:solidFill>
              <a:latin typeface="Comic Sans MS" panose="030F0702030302020204" pitchFamily="66" charset="0"/>
            </a:endParaRPr>
          </a:p>
          <a:p>
            <a:endParaRPr lang="en-US" sz="1800" dirty="0">
              <a:solidFill>
                <a:schemeClr val="accent4">
                  <a:lumMod val="60000"/>
                  <a:lumOff val="40000"/>
                </a:schemeClr>
              </a:solidFill>
              <a:latin typeface="Comic Sans MS" panose="030F0702030302020204" pitchFamily="66" charset="0"/>
            </a:endParaRPr>
          </a:p>
          <a:p>
            <a:endParaRPr lang="en-US" sz="3200" dirty="0" smtClean="0">
              <a:solidFill>
                <a:schemeClr val="accent5">
                  <a:lumMod val="50000"/>
                </a:schemeClr>
              </a:solidFill>
              <a:latin typeface="Comic Sans MS" panose="030F0702030302020204" pitchFamily="66" charset="0"/>
            </a:endParaRP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1524000"/>
            <a:ext cx="11353800" cy="2893100"/>
          </a:xfrm>
          <a:prstGeom prst="rect">
            <a:avLst/>
          </a:prstGeom>
          <a:noFill/>
        </p:spPr>
        <p:txBody>
          <a:bodyPr wrap="square" rtlCol="0">
            <a:spAutoFit/>
          </a:bodyPr>
          <a:lstStyle/>
          <a:p>
            <a:r>
              <a:rPr lang="en-US" sz="2400" dirty="0" smtClean="0"/>
              <a:t>Significance of the module</a:t>
            </a:r>
            <a:r>
              <a:rPr lang="en-US" sz="2400" dirty="0" smtClean="0"/>
              <a:t>:</a:t>
            </a:r>
          </a:p>
          <a:p>
            <a:pPr lvl="2"/>
            <a:endParaRPr lang="en-US" sz="2000" dirty="0" smtClean="0"/>
          </a:p>
          <a:p>
            <a:pPr marL="342900" indent="-342900">
              <a:buAutoNum type="arabicPeriod"/>
            </a:pPr>
            <a:r>
              <a:rPr lang="en-US" sz="2000" dirty="0" smtClean="0"/>
              <a:t>Customer can Add products to the Cart. </a:t>
            </a:r>
          </a:p>
          <a:p>
            <a:pPr marL="342900" indent="-342900">
              <a:buAutoNum type="arabicPeriod"/>
            </a:pPr>
            <a:endParaRPr lang="en-US" sz="2000" dirty="0" smtClean="0"/>
          </a:p>
          <a:p>
            <a:pPr marL="342900" indent="-342900">
              <a:buAutoNum type="arabicPeriod"/>
            </a:pPr>
            <a:r>
              <a:rPr lang="en-US" sz="2000" dirty="0" smtClean="0"/>
              <a:t>Customer can remove the product at any time he wishes.</a:t>
            </a:r>
            <a:endParaRPr lang="en-US" sz="2000" dirty="0" smtClean="0"/>
          </a:p>
          <a:p>
            <a:pPr marL="342900" indent="-342900">
              <a:buAutoNum type="arabicPeriod"/>
            </a:pPr>
            <a:endParaRPr lang="en-US" sz="2000" dirty="0" smtClean="0"/>
          </a:p>
          <a:p>
            <a:pPr marL="342900" indent="-342900">
              <a:buAutoNum type="arabicPeriod"/>
            </a:pPr>
            <a:r>
              <a:rPr lang="en-US" sz="2000" dirty="0" smtClean="0"/>
              <a:t>Customer can Buy the Product Directly from the product page or add multiple products to the cart.</a:t>
            </a:r>
            <a:endParaRPr lang="en-US" sz="2000" dirty="0"/>
          </a:p>
          <a:p>
            <a:endParaRPr lang="en-US" dirty="0"/>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2010606"/>
            <a:ext cx="10641013" cy="4442581"/>
          </a:xfrm>
        </p:spPr>
        <p:txBody>
          <a:bodyPr/>
          <a:lstStyle/>
          <a:p>
            <a:pPr marL="342900" indent="-342900" algn="just">
              <a:buFont typeface="Wingdings" panose="05000000000000000000" pitchFamily="2" charset="2"/>
              <a:buChar char="§"/>
            </a:pPr>
            <a:r>
              <a:rPr lang="en-US" sz="2000" dirty="0"/>
              <a:t>The customer is on the product page and wishes to place an order for the selected product.</a:t>
            </a:r>
          </a:p>
          <a:p>
            <a:pPr marL="342900" indent="-342900" algn="just">
              <a:buFont typeface="Wingdings" panose="05000000000000000000" pitchFamily="2" charset="2"/>
              <a:buChar char="§"/>
            </a:pPr>
            <a:r>
              <a:rPr lang="en-US" sz="2000" dirty="0" smtClean="0"/>
              <a:t>The </a:t>
            </a:r>
            <a:r>
              <a:rPr lang="en-US" sz="2000" dirty="0"/>
              <a:t>customer either clicks on </a:t>
            </a:r>
            <a:r>
              <a:rPr lang="en-US" sz="2000" dirty="0">
                <a:solidFill>
                  <a:schemeClr val="accent2"/>
                </a:solidFill>
              </a:rPr>
              <a:t>BUY NOW </a:t>
            </a:r>
            <a:r>
              <a:rPr lang="en-US" sz="2000" dirty="0"/>
              <a:t>button or </a:t>
            </a:r>
            <a:r>
              <a:rPr lang="en-US" sz="2000" dirty="0" smtClean="0">
                <a:solidFill>
                  <a:schemeClr val="accent2"/>
                </a:solidFill>
              </a:rPr>
              <a:t>ADD </a:t>
            </a:r>
            <a:r>
              <a:rPr lang="en-US" sz="2000" dirty="0">
                <a:solidFill>
                  <a:schemeClr val="accent2"/>
                </a:solidFill>
              </a:rPr>
              <a:t>TO CART </a:t>
            </a:r>
            <a:r>
              <a:rPr lang="en-US" sz="2000" dirty="0"/>
              <a:t>for the selected product.</a:t>
            </a:r>
          </a:p>
          <a:p>
            <a:pPr marL="342900" indent="-342900" algn="just">
              <a:buFont typeface="Wingdings" panose="05000000000000000000" pitchFamily="2" charset="2"/>
              <a:buChar char="§"/>
            </a:pPr>
            <a:r>
              <a:rPr lang="en-US" sz="2000" dirty="0"/>
              <a:t>If the customer wishes to </a:t>
            </a:r>
            <a:r>
              <a:rPr lang="en-US" sz="2000" dirty="0">
                <a:solidFill>
                  <a:schemeClr val="accent4"/>
                </a:solidFill>
              </a:rPr>
              <a:t>BUY</a:t>
            </a:r>
            <a:r>
              <a:rPr lang="en-US" sz="2000" dirty="0"/>
              <a:t> </a:t>
            </a:r>
            <a:r>
              <a:rPr lang="en-US" sz="2000" dirty="0" smtClean="0"/>
              <a:t>instantly, an cart Id is generated and </a:t>
            </a:r>
            <a:r>
              <a:rPr lang="en-US" sz="2000" dirty="0"/>
              <a:t>he/she is navigated to the shipping details page allowing him/her to give the shipping address details.</a:t>
            </a:r>
          </a:p>
          <a:p>
            <a:pPr marL="342900" indent="-342900" algn="just">
              <a:buFont typeface="Wingdings" panose="05000000000000000000" pitchFamily="2" charset="2"/>
              <a:buChar char="§"/>
            </a:pPr>
            <a:r>
              <a:rPr lang="en-US" sz="2000" dirty="0" smtClean="0"/>
              <a:t>If the customer clicks Add to Cart an </a:t>
            </a:r>
            <a:r>
              <a:rPr lang="en-US" sz="2000" dirty="0" err="1" smtClean="0"/>
              <a:t>cart_id</a:t>
            </a:r>
            <a:r>
              <a:rPr lang="en-US" sz="2000" dirty="0" smtClean="0"/>
              <a:t> is generated and he is navigated to cart page.</a:t>
            </a:r>
            <a:endParaRPr lang="en-US" sz="2000" dirty="0"/>
          </a:p>
          <a:p>
            <a:pPr marL="342900" indent="-342900" algn="just">
              <a:buFont typeface="Wingdings" panose="05000000000000000000" pitchFamily="2" charset="2"/>
              <a:buChar char="§"/>
            </a:pPr>
            <a:r>
              <a:rPr lang="en-US" sz="2000" dirty="0" smtClean="0"/>
              <a:t>In the Cart Page Customer can remove the products or proceed to shipping page.</a:t>
            </a:r>
          </a:p>
          <a:p>
            <a:pPr marL="342900" indent="-342900" algn="just">
              <a:buFont typeface="Wingdings" panose="05000000000000000000" pitchFamily="2" charset="2"/>
              <a:buChar char="§"/>
            </a:pPr>
            <a:endParaRPr lang="en-US" sz="2000" dirty="0"/>
          </a:p>
          <a:p>
            <a:endParaRPr lang="en-US" sz="2000" dirty="0"/>
          </a:p>
        </p:txBody>
      </p:sp>
      <p:sp>
        <p:nvSpPr>
          <p:cNvPr id="4" name="Text Placeholder 3"/>
          <p:cNvSpPr>
            <a:spLocks noGrp="1"/>
          </p:cNvSpPr>
          <p:nvPr>
            <p:ph type="body" sz="quarter" idx="12"/>
          </p:nvPr>
        </p:nvSpPr>
        <p:spPr>
          <a:xfrm>
            <a:off x="407987" y="1420990"/>
            <a:ext cx="10944597" cy="438494"/>
          </a:xfrm>
        </p:spPr>
        <p:txBody>
          <a:bodyPr/>
          <a:lstStyle/>
          <a:p>
            <a:endParaRPr lang="en-US" dirty="0"/>
          </a:p>
        </p:txBody>
      </p:sp>
      <p:sp>
        <p:nvSpPr>
          <p:cNvPr id="6" name="Title 5"/>
          <p:cNvSpPr>
            <a:spLocks noGrp="1"/>
          </p:cNvSpPr>
          <p:nvPr>
            <p:ph type="title"/>
          </p:nvPr>
        </p:nvSpPr>
        <p:spPr/>
        <p:txBody>
          <a:bodyPr/>
          <a:lstStyle/>
          <a:p>
            <a:r>
              <a:rPr lang="en-US" dirty="0" smtClean="0"/>
              <a:t/>
            </a:r>
            <a:br>
              <a:rPr lang="en-US" dirty="0" smtClean="0"/>
            </a:br>
            <a:r>
              <a:rPr lang="en-US" dirty="0" smtClean="0"/>
              <a:t>MANAGING CART</a:t>
            </a:r>
            <a:endParaRPr lang="en-US" dirty="0"/>
          </a:p>
        </p:txBody>
      </p:sp>
    </p:spTree>
    <p:extLst>
      <p:ext uri="{BB962C8B-B14F-4D97-AF65-F5344CB8AC3E}">
        <p14:creationId xmlns:p14="http://schemas.microsoft.com/office/powerpoint/2010/main" val="4142743790"/>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10.xml><?xml version="1.0" encoding="utf-8"?>
<a:theme xmlns:a="http://schemas.openxmlformats.org/drawingml/2006/main" name="5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11.xml><?xml version="1.0" encoding="utf-8"?>
<a:theme xmlns:a="http://schemas.openxmlformats.org/drawingml/2006/main" name="6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1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7.xml><?xml version="1.0" encoding="utf-8"?>
<a:theme xmlns:a="http://schemas.openxmlformats.org/drawingml/2006/main" name="3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8.xml><?xml version="1.0" encoding="utf-8"?>
<a:theme xmlns:a="http://schemas.openxmlformats.org/drawingml/2006/main" name="4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9.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docProps/app.xml><?xml version="1.0" encoding="utf-8"?>
<Properties xmlns="http://schemas.openxmlformats.org/officeDocument/2006/extended-properties" xmlns:vt="http://schemas.openxmlformats.org/officeDocument/2006/docPropsVTypes">
  <Template>Capgemini_Template</Template>
  <TotalTime>707</TotalTime>
  <Words>632</Words>
  <Application>Microsoft Office PowerPoint</Application>
  <PresentationFormat>Widescreen</PresentationFormat>
  <Paragraphs>144</Paragraphs>
  <Slides>16</Slides>
  <Notes>5</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16</vt:i4>
      </vt:variant>
    </vt:vector>
  </HeadingPairs>
  <TitlesOfParts>
    <vt:vector size="38" baseType="lpstr">
      <vt:lpstr>Aharoni</vt:lpstr>
      <vt:lpstr>Arabic Typesetting</vt:lpstr>
      <vt:lpstr>Arial</vt:lpstr>
      <vt:lpstr>Calibri</vt:lpstr>
      <vt:lpstr>Comic Sans MS</vt:lpstr>
      <vt:lpstr>Estrangelo Edessa</vt:lpstr>
      <vt:lpstr>Georgia</vt:lpstr>
      <vt:lpstr>Mangal</vt:lpstr>
      <vt:lpstr>Times New Roman</vt:lpstr>
      <vt:lpstr>Verdana</vt:lpstr>
      <vt:lpstr>Wingdings</vt:lpstr>
      <vt:lpstr>Capgemini 2017_Cover slides</vt:lpstr>
      <vt:lpstr>Section slides</vt:lpstr>
      <vt:lpstr>Content Layouts</vt:lpstr>
      <vt:lpstr>Content and Image Layouts</vt:lpstr>
      <vt:lpstr>1_Content Layouts</vt:lpstr>
      <vt:lpstr>2_Content Layouts</vt:lpstr>
      <vt:lpstr>3_Content Layouts</vt:lpstr>
      <vt:lpstr>4_Content Layouts</vt:lpstr>
      <vt:lpstr>1_Capgemini 2017_Cover slides</vt:lpstr>
      <vt:lpstr>5_Content Layouts</vt:lpstr>
      <vt:lpstr>6_Content Layouts</vt:lpstr>
      <vt:lpstr>PowerPoint Presentation</vt:lpstr>
      <vt:lpstr>PowerPoint Presentation</vt:lpstr>
      <vt:lpstr>PowerPoint Presentation</vt:lpstr>
      <vt:lpstr>PowerPoint Presentation</vt:lpstr>
      <vt:lpstr>   </vt:lpstr>
      <vt:lpstr>PowerPoint Presentation</vt:lpstr>
      <vt:lpstr>   </vt:lpstr>
      <vt:lpstr>PowerPoint Presentation</vt:lpstr>
      <vt:lpstr> MANAGING CART</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Maddineni, Varun</cp:lastModifiedBy>
  <cp:revision>77</cp:revision>
  <dcterms:created xsi:type="dcterms:W3CDTF">2017-10-18T10:34:16Z</dcterms:created>
  <dcterms:modified xsi:type="dcterms:W3CDTF">2018-08-21T10:54:57Z</dcterms:modified>
</cp:coreProperties>
</file>